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3" r:id="rId7"/>
    <p:sldId id="264" r:id="rId8"/>
    <p:sldId id="262" r:id="rId9"/>
    <p:sldId id="265" r:id="rId10"/>
    <p:sldId id="266" r:id="rId11"/>
    <p:sldId id="267" r:id="rId12"/>
    <p:sldId id="268" r:id="rId13"/>
    <p:sldId id="269" r:id="rId14"/>
    <p:sldId id="270" r:id="rId15"/>
    <p:sldId id="271" r:id="rId1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3" d="100"/>
          <a:sy n="63" d="100"/>
        </p:scale>
        <p:origin x="102" y="27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smtClean="0"/>
              <a:t>Klicka här för att ändra 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smtClean="0"/>
              <a:t>Klicka här för att ändra format på underrubrik i bakgrunden</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smtClean="0"/>
              <a:t>Klicka här för att ändra 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5A61015F-7CC6-4D0A-9D87-873EA4C304CC}" type="datetimeFigureOut">
              <a:rPr lang="en-US" dirty="0"/>
              <a:t>4/1/2016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smtClean="0"/>
              <a:t>Klicka här för att ändra format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smtClean="0"/>
              <a:t>Klicka här för att ändra 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Content Placeholder 3"/>
          <p:cNvSpPr>
            <a:spLocks noGrp="1"/>
          </p:cNvSpPr>
          <p:nvPr>
            <p:ph sz="half" idx="2"/>
          </p:nvPr>
        </p:nvSpPr>
        <p:spPr>
          <a:xfrm>
            <a:off x="1024128" y="2967788"/>
            <a:ext cx="4754880" cy="334157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smtClean="0"/>
              <a:t>Klicka här för att ändra format på bakgrundstexten</a:t>
            </a:r>
          </a:p>
        </p:txBody>
      </p:sp>
      <p:sp>
        <p:nvSpPr>
          <p:cNvPr id="6" name="Content Placeholder 5"/>
          <p:cNvSpPr>
            <a:spLocks noGrp="1"/>
          </p:cNvSpPr>
          <p:nvPr>
            <p:ph sz="quarter" idx="4"/>
          </p:nvPr>
        </p:nvSpPr>
        <p:spPr>
          <a:xfrm>
            <a:off x="5990888" y="2967788"/>
            <a:ext cx="4754880" cy="334157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4/1/2016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4/1/2016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4/1/2016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smtClean="0"/>
              <a:t>Klicka här för att ändra 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05C68B11-C5A8-448C-8CE9-B1A273C79CFC}" type="datetimeFigureOut">
              <a:rPr lang="en-US" dirty="0"/>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smtClean="0"/>
              <a:t>Klicka här för att ändra format</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C7616CA0-919D-4A49-9C8A-62FDFB3A5183}" type="datetimeFigureOut">
              <a:rPr lang="en-US" dirty="0"/>
              <a:t>4/1/2016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smtClean="0"/>
              <a:t>Klicka här för att ändra format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4/1/2016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ETIK</a:t>
            </a:r>
            <a:endParaRPr lang="sv-SE" dirty="0"/>
          </a:p>
        </p:txBody>
      </p:sp>
      <p:sp>
        <p:nvSpPr>
          <p:cNvPr id="3" name="Underrubrik 2"/>
          <p:cNvSpPr>
            <a:spLocks noGrp="1"/>
          </p:cNvSpPr>
          <p:nvPr>
            <p:ph type="subTitle" idx="1"/>
          </p:nvPr>
        </p:nvSpPr>
        <p:spPr/>
        <p:txBody>
          <a:bodyPr/>
          <a:lstStyle/>
          <a:p>
            <a:endParaRPr lang="sv-SE"/>
          </a:p>
        </p:txBody>
      </p:sp>
    </p:spTree>
    <p:extLst>
      <p:ext uri="{BB962C8B-B14F-4D97-AF65-F5344CB8AC3E}">
        <p14:creationId xmlns:p14="http://schemas.microsoft.com/office/powerpoint/2010/main" val="2748636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166311"/>
          </a:xfrm>
        </p:spPr>
        <p:txBody>
          <a:bodyPr/>
          <a:lstStyle/>
          <a:p>
            <a:pPr algn="ctr"/>
            <a:r>
              <a:rPr lang="sv-SE" dirty="0" smtClean="0"/>
              <a:t>Vilken sorts etik?</a:t>
            </a:r>
            <a:endParaRPr lang="sv-SE" dirty="0"/>
          </a:p>
        </p:txBody>
      </p:sp>
      <p:sp>
        <p:nvSpPr>
          <p:cNvPr id="3" name="Platshållare för innehåll 2"/>
          <p:cNvSpPr>
            <a:spLocks noGrp="1"/>
          </p:cNvSpPr>
          <p:nvPr>
            <p:ph idx="1"/>
          </p:nvPr>
        </p:nvSpPr>
        <p:spPr>
          <a:xfrm>
            <a:off x="1024127" y="1983346"/>
            <a:ext cx="9720073" cy="4480561"/>
          </a:xfrm>
        </p:spPr>
        <p:txBody>
          <a:bodyPr/>
          <a:lstStyle/>
          <a:p>
            <a:r>
              <a:rPr lang="sv-SE" dirty="0" smtClean="0"/>
              <a:t>En engelsk filosof vid namn Jeremy </a:t>
            </a:r>
            <a:r>
              <a:rPr lang="sv-SE" dirty="0" err="1" smtClean="0"/>
              <a:t>Bentham</a:t>
            </a:r>
            <a:r>
              <a:rPr lang="sv-SE" dirty="0" smtClean="0"/>
              <a:t> sa såhär: </a:t>
            </a:r>
          </a:p>
          <a:p>
            <a:r>
              <a:rPr lang="sv-SE" b="1" dirty="0" smtClean="0"/>
              <a:t>Handla alltid så att du uppnår största möjliga lycka för största möjliga antal</a:t>
            </a:r>
          </a:p>
          <a:p>
            <a:endParaRPr lang="sv-SE" b="1" dirty="0"/>
          </a:p>
          <a:p>
            <a:r>
              <a:rPr lang="sv-SE" dirty="0" smtClean="0"/>
              <a:t>Vilken sorts etik? </a:t>
            </a:r>
            <a:endParaRPr lang="sv-SE" dirty="0"/>
          </a:p>
        </p:txBody>
      </p:sp>
    </p:spTree>
    <p:extLst>
      <p:ext uri="{BB962C8B-B14F-4D97-AF65-F5344CB8AC3E}">
        <p14:creationId xmlns:p14="http://schemas.microsoft.com/office/powerpoint/2010/main" val="3964399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359494"/>
          </a:xfrm>
        </p:spPr>
        <p:txBody>
          <a:bodyPr/>
          <a:lstStyle/>
          <a:p>
            <a:pPr algn="ctr"/>
            <a:r>
              <a:rPr lang="sv-SE" dirty="0" smtClean="0"/>
              <a:t>Nu ska vi lära oss något nytt! =)</a:t>
            </a:r>
            <a:endParaRPr lang="sv-SE" dirty="0"/>
          </a:p>
        </p:txBody>
      </p:sp>
      <p:sp>
        <p:nvSpPr>
          <p:cNvPr id="3" name="Platshållare för innehåll 2"/>
          <p:cNvSpPr>
            <a:spLocks noGrp="1"/>
          </p:cNvSpPr>
          <p:nvPr>
            <p:ph idx="1"/>
          </p:nvPr>
        </p:nvSpPr>
        <p:spPr/>
        <p:txBody>
          <a:bodyPr/>
          <a:lstStyle/>
          <a:p>
            <a:endParaRPr lang="sv-SE" dirty="0"/>
          </a:p>
        </p:txBody>
      </p:sp>
    </p:spTree>
    <p:extLst>
      <p:ext uri="{BB962C8B-B14F-4D97-AF65-F5344CB8AC3E}">
        <p14:creationId xmlns:p14="http://schemas.microsoft.com/office/powerpoint/2010/main" val="38288509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179190"/>
          </a:xfrm>
        </p:spPr>
        <p:txBody>
          <a:bodyPr>
            <a:normAutofit fontScale="90000"/>
          </a:bodyPr>
          <a:lstStyle/>
          <a:p>
            <a:pPr algn="ctr"/>
            <a:r>
              <a:rPr lang="sv-SE" dirty="0" smtClean="0"/>
              <a:t>Etisk beslutsplan</a:t>
            </a:r>
            <a:br>
              <a:rPr lang="sv-SE" dirty="0" smtClean="0"/>
            </a:br>
            <a:endParaRPr lang="sv-SE" dirty="0"/>
          </a:p>
        </p:txBody>
      </p:sp>
      <p:sp>
        <p:nvSpPr>
          <p:cNvPr id="3" name="Platshållare för innehåll 2"/>
          <p:cNvSpPr>
            <a:spLocks noGrp="1"/>
          </p:cNvSpPr>
          <p:nvPr>
            <p:ph idx="1"/>
          </p:nvPr>
        </p:nvSpPr>
        <p:spPr>
          <a:xfrm>
            <a:off x="1024128" y="1854558"/>
            <a:ext cx="9720073" cy="4454802"/>
          </a:xfrm>
        </p:spPr>
        <p:txBody>
          <a:bodyPr/>
          <a:lstStyle/>
          <a:p>
            <a:r>
              <a:rPr lang="sv-SE" dirty="0" smtClean="0"/>
              <a:t>Tänk checklista</a:t>
            </a:r>
          </a:p>
          <a:p>
            <a:pPr marL="0" indent="0">
              <a:buNone/>
            </a:pPr>
            <a:r>
              <a:rPr lang="sv-SE" dirty="0" smtClean="0"/>
              <a:t>Varför?</a:t>
            </a:r>
          </a:p>
          <a:p>
            <a:pPr marL="0" indent="0">
              <a:buNone/>
            </a:pPr>
            <a:r>
              <a:rPr lang="sv-SE" dirty="0" smtClean="0"/>
              <a:t>- För att kunna fatta ett genomtänkt beslut</a:t>
            </a:r>
            <a:endParaRPr lang="sv-SE" dirty="0"/>
          </a:p>
        </p:txBody>
      </p:sp>
    </p:spTree>
    <p:extLst>
      <p:ext uri="{BB962C8B-B14F-4D97-AF65-F5344CB8AC3E}">
        <p14:creationId xmlns:p14="http://schemas.microsoft.com/office/powerpoint/2010/main" val="1466417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7"/>
            <a:ext cx="9720072" cy="973128"/>
          </a:xfrm>
        </p:spPr>
        <p:txBody>
          <a:bodyPr/>
          <a:lstStyle/>
          <a:p>
            <a:pPr algn="ctr"/>
            <a:r>
              <a:rPr lang="sv-SE" dirty="0" smtClean="0"/>
              <a:t>Checklista</a:t>
            </a:r>
            <a:endParaRPr lang="sv-SE" dirty="0"/>
          </a:p>
        </p:txBody>
      </p:sp>
      <p:sp>
        <p:nvSpPr>
          <p:cNvPr id="3" name="Platshållare för innehåll 2"/>
          <p:cNvSpPr>
            <a:spLocks noGrp="1"/>
          </p:cNvSpPr>
          <p:nvPr>
            <p:ph idx="1"/>
          </p:nvPr>
        </p:nvSpPr>
        <p:spPr>
          <a:xfrm>
            <a:off x="1024128" y="1764406"/>
            <a:ext cx="9720073" cy="4544954"/>
          </a:xfrm>
        </p:spPr>
        <p:txBody>
          <a:bodyPr/>
          <a:lstStyle/>
          <a:p>
            <a:r>
              <a:rPr lang="sv-SE" dirty="0" smtClean="0"/>
              <a:t>1 Vad är egentligen det etiska problemet?</a:t>
            </a:r>
          </a:p>
          <a:p>
            <a:r>
              <a:rPr lang="sv-SE" dirty="0" smtClean="0"/>
              <a:t>2 Vilka är inblandade?</a:t>
            </a:r>
          </a:p>
          <a:p>
            <a:r>
              <a:rPr lang="sv-SE" dirty="0" smtClean="0"/>
              <a:t>3 Finns det några indirekt inblandade?</a:t>
            </a:r>
          </a:p>
          <a:p>
            <a:r>
              <a:rPr lang="sv-SE" dirty="0" smtClean="0"/>
              <a:t>4 Saknas viktiga fakta?</a:t>
            </a:r>
          </a:p>
          <a:p>
            <a:r>
              <a:rPr lang="sv-SE" b="1" dirty="0" smtClean="0"/>
              <a:t>5 Vilka realistiska handlingsalternativ finns?</a:t>
            </a:r>
          </a:p>
          <a:p>
            <a:r>
              <a:rPr lang="sv-SE" dirty="0" smtClean="0"/>
              <a:t>6 Vad leder dem till? Gör plus och minus-listor</a:t>
            </a:r>
          </a:p>
          <a:p>
            <a:r>
              <a:rPr lang="sv-SE" dirty="0" smtClean="0"/>
              <a:t>7 Hur väljer du att göra?</a:t>
            </a:r>
          </a:p>
          <a:p>
            <a:r>
              <a:rPr lang="sv-SE" dirty="0" smtClean="0"/>
              <a:t>8 Vilken sorts etik borde det vara (kan vara flera) </a:t>
            </a:r>
            <a:endParaRPr lang="sv-SE" dirty="0"/>
          </a:p>
        </p:txBody>
      </p:sp>
    </p:spTree>
    <p:extLst>
      <p:ext uri="{BB962C8B-B14F-4D97-AF65-F5344CB8AC3E}">
        <p14:creationId xmlns:p14="http://schemas.microsoft.com/office/powerpoint/2010/main" val="18821202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495064"/>
            <a:ext cx="9720072" cy="1166311"/>
          </a:xfrm>
        </p:spPr>
        <p:txBody>
          <a:bodyPr/>
          <a:lstStyle/>
          <a:p>
            <a:endParaRPr lang="sv-SE" dirty="0"/>
          </a:p>
        </p:txBody>
      </p:sp>
      <p:sp>
        <p:nvSpPr>
          <p:cNvPr id="3" name="Platshållare för innehåll 2"/>
          <p:cNvSpPr>
            <a:spLocks noGrp="1"/>
          </p:cNvSpPr>
          <p:nvPr>
            <p:ph idx="1"/>
          </p:nvPr>
        </p:nvSpPr>
        <p:spPr>
          <a:xfrm>
            <a:off x="1024128" y="1996225"/>
            <a:ext cx="9720073" cy="4313135"/>
          </a:xfrm>
        </p:spPr>
        <p:txBody>
          <a:bodyPr>
            <a:normAutofit/>
          </a:bodyPr>
          <a:lstStyle/>
          <a:p>
            <a:r>
              <a:rPr lang="sv-SE" sz="3200" dirty="0"/>
              <a:t>Johannas hamster har rymt och är försvunnen. Hennes kompis Lotta cyklar hem till henne för att hjälpa till att leta. När Lotta svänger runt gathörnet kommer något utfarande ur ett buskage, en hamster. Lotta försöker bromsa, men hinner inte stanna, hamstern är överkörd. Lotta inser att hon har hamnat i en hemsk situation och blir panikslagen</a:t>
            </a:r>
            <a:r>
              <a:rPr lang="sv-SE" sz="3200" dirty="0" smtClean="0"/>
              <a:t>. Vad </a:t>
            </a:r>
            <a:r>
              <a:rPr lang="sv-SE" sz="3200" dirty="0" smtClean="0"/>
              <a:t>ska Lotta göra</a:t>
            </a:r>
            <a:r>
              <a:rPr lang="sv-SE" sz="3200" dirty="0" smtClean="0"/>
              <a:t>? </a:t>
            </a:r>
          </a:p>
        </p:txBody>
      </p:sp>
    </p:spTree>
    <p:extLst>
      <p:ext uri="{BB962C8B-B14F-4D97-AF65-F5344CB8AC3E}">
        <p14:creationId xmlns:p14="http://schemas.microsoft.com/office/powerpoint/2010/main" val="2373878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SE"/>
          </a:p>
        </p:txBody>
      </p:sp>
      <p:sp>
        <p:nvSpPr>
          <p:cNvPr id="3" name="Platshållare för innehåll 2"/>
          <p:cNvSpPr>
            <a:spLocks noGrp="1"/>
          </p:cNvSpPr>
          <p:nvPr>
            <p:ph idx="1"/>
          </p:nvPr>
        </p:nvSpPr>
        <p:spPr/>
        <p:txBody>
          <a:bodyPr/>
          <a:lstStyle/>
          <a:p>
            <a:pPr fontAlgn="base"/>
            <a:r>
              <a:rPr lang="sv-SE" sz="3200" dirty="0"/>
              <a:t>Igår såg Lena sin bästa väninnas pojkvän ute på stan. Han var inte ensam utan gick och höll om en annan tjej. Lena hajade till och lyckades hålla sig undan så att han inte såg och kände igen henne. ​</a:t>
            </a:r>
          </a:p>
          <a:p>
            <a:pPr fontAlgn="base"/>
            <a:r>
              <a:rPr lang="sv-SE" sz="3200" dirty="0"/>
              <a:t>Lena vet att deras förhållande har varit stormigt, men allt verkar ha löst sig. ”Det känns jättebra nu, jag skulle inte kunna leva utan honom”, sa väninnan häromdagen</a:t>
            </a:r>
            <a:r>
              <a:rPr lang="sv-SE" sz="3200" dirty="0" smtClean="0"/>
              <a:t>.</a:t>
            </a:r>
          </a:p>
          <a:p>
            <a:pPr fontAlgn="base"/>
            <a:r>
              <a:rPr lang="sv-SE" sz="3200" dirty="0" smtClean="0"/>
              <a:t>Vad ska </a:t>
            </a:r>
            <a:r>
              <a:rPr lang="sv-SE" sz="3200" smtClean="0"/>
              <a:t>Lena göra? </a:t>
            </a:r>
            <a:endParaRPr lang="sv-SE" sz="3200" dirty="0"/>
          </a:p>
          <a:p>
            <a:endParaRPr lang="sv-SE" dirty="0"/>
          </a:p>
        </p:txBody>
      </p:sp>
    </p:spTree>
    <p:extLst>
      <p:ext uri="{BB962C8B-B14F-4D97-AF65-F5344CB8AC3E}">
        <p14:creationId xmlns:p14="http://schemas.microsoft.com/office/powerpoint/2010/main" val="69124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Vad minns jag? </a:t>
            </a:r>
            <a:endParaRPr lang="sv-SE" dirty="0"/>
          </a:p>
        </p:txBody>
      </p:sp>
      <p:sp>
        <p:nvSpPr>
          <p:cNvPr id="3" name="Platshållare för innehåll 2"/>
          <p:cNvSpPr>
            <a:spLocks noGrp="1"/>
          </p:cNvSpPr>
          <p:nvPr>
            <p:ph idx="1"/>
          </p:nvPr>
        </p:nvSpPr>
        <p:spPr>
          <a:xfrm>
            <a:off x="1024128" y="2363273"/>
            <a:ext cx="9720073" cy="4023360"/>
          </a:xfrm>
        </p:spPr>
        <p:txBody>
          <a:bodyPr/>
          <a:lstStyle/>
          <a:p>
            <a:r>
              <a:rPr lang="sv-SE" dirty="0" smtClean="0"/>
              <a:t>Vad är moral?</a:t>
            </a:r>
          </a:p>
          <a:p>
            <a:endParaRPr lang="sv-SE" dirty="0"/>
          </a:p>
          <a:p>
            <a:r>
              <a:rPr lang="sv-SE" dirty="0" smtClean="0"/>
              <a:t>Vad är etik? </a:t>
            </a:r>
            <a:endParaRPr lang="sv-SE" dirty="0"/>
          </a:p>
        </p:txBody>
      </p:sp>
    </p:spTree>
    <p:extLst>
      <p:ext uri="{BB962C8B-B14F-4D97-AF65-F5344CB8AC3E}">
        <p14:creationId xmlns:p14="http://schemas.microsoft.com/office/powerpoint/2010/main" val="2948792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372373"/>
          </a:xfrm>
        </p:spPr>
        <p:txBody>
          <a:bodyPr/>
          <a:lstStyle/>
          <a:p>
            <a:pPr algn="ctr"/>
            <a:r>
              <a:rPr lang="sv-SE" dirty="0" smtClean="0"/>
              <a:t>Moral</a:t>
            </a:r>
            <a:endParaRPr lang="sv-SE" dirty="0"/>
          </a:p>
        </p:txBody>
      </p:sp>
      <p:sp>
        <p:nvSpPr>
          <p:cNvPr id="3" name="Platshållare för innehåll 2"/>
          <p:cNvSpPr>
            <a:spLocks noGrp="1"/>
          </p:cNvSpPr>
          <p:nvPr>
            <p:ph idx="1"/>
          </p:nvPr>
        </p:nvSpPr>
        <p:spPr/>
        <p:txBody>
          <a:bodyPr/>
          <a:lstStyle/>
          <a:p>
            <a:r>
              <a:rPr lang="sv-SE" dirty="0" smtClean="0"/>
              <a:t>NE:s förklaring</a:t>
            </a:r>
          </a:p>
          <a:p>
            <a:r>
              <a:rPr lang="sv-SE" dirty="0"/>
              <a:t>U</a:t>
            </a:r>
            <a:r>
              <a:rPr lang="sv-SE" dirty="0" smtClean="0"/>
              <a:t>ppfattning </a:t>
            </a:r>
            <a:r>
              <a:rPr lang="sv-SE" dirty="0"/>
              <a:t>om rätt och orätt.</a:t>
            </a:r>
            <a:endParaRPr lang="sv-SE" dirty="0" smtClean="0"/>
          </a:p>
          <a:p>
            <a:endParaRPr lang="sv-SE" dirty="0"/>
          </a:p>
          <a:p>
            <a:pPr marL="0" indent="0">
              <a:buNone/>
            </a:pPr>
            <a:r>
              <a:rPr lang="sv-SE" dirty="0" smtClean="0"/>
              <a:t>Våra val och våra handlingar visar på vår moral, alltså: vad vi tycker är rätt och orätt</a:t>
            </a:r>
          </a:p>
        </p:txBody>
      </p:sp>
    </p:spTree>
    <p:extLst>
      <p:ext uri="{BB962C8B-B14F-4D97-AF65-F5344CB8AC3E}">
        <p14:creationId xmlns:p14="http://schemas.microsoft.com/office/powerpoint/2010/main" val="3525317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etik</a:t>
            </a:r>
            <a:endParaRPr lang="sv-SE" dirty="0"/>
          </a:p>
        </p:txBody>
      </p:sp>
      <p:sp>
        <p:nvSpPr>
          <p:cNvPr id="3" name="Platshållare för innehåll 2"/>
          <p:cNvSpPr>
            <a:spLocks noGrp="1"/>
          </p:cNvSpPr>
          <p:nvPr>
            <p:ph idx="1"/>
          </p:nvPr>
        </p:nvSpPr>
        <p:spPr>
          <a:xfrm>
            <a:off x="1024128" y="2084832"/>
            <a:ext cx="9720073" cy="4224528"/>
          </a:xfrm>
        </p:spPr>
        <p:txBody>
          <a:bodyPr/>
          <a:lstStyle/>
          <a:p>
            <a:r>
              <a:rPr lang="sv-SE" dirty="0" smtClean="0"/>
              <a:t>Ne:s förklaring</a:t>
            </a:r>
          </a:p>
          <a:p>
            <a:r>
              <a:rPr lang="sv-SE" dirty="0"/>
              <a:t>S</a:t>
            </a:r>
            <a:r>
              <a:rPr lang="sv-SE" dirty="0" smtClean="0"/>
              <a:t>tudiet </a:t>
            </a:r>
            <a:r>
              <a:rPr lang="sv-SE" dirty="0"/>
              <a:t>av moraliska fenomen och föreställningar, av gammalt en gren av såväl filosofin som teologin</a:t>
            </a:r>
            <a:r>
              <a:rPr lang="sv-SE" dirty="0" smtClean="0"/>
              <a:t>.</a:t>
            </a:r>
          </a:p>
          <a:p>
            <a:endParaRPr lang="sv-SE" dirty="0"/>
          </a:p>
          <a:p>
            <a:r>
              <a:rPr lang="sv-SE" dirty="0" smtClean="0"/>
              <a:t>Läran om moralen, alltså: våra tankar och teorier kring den.</a:t>
            </a:r>
            <a:endParaRPr lang="sv-SE" dirty="0"/>
          </a:p>
        </p:txBody>
      </p:sp>
    </p:spTree>
    <p:extLst>
      <p:ext uri="{BB962C8B-B14F-4D97-AF65-F5344CB8AC3E}">
        <p14:creationId xmlns:p14="http://schemas.microsoft.com/office/powerpoint/2010/main" val="1947341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etiska teorier (modeller) </a:t>
            </a:r>
            <a:endParaRPr lang="sv-SE" dirty="0"/>
          </a:p>
        </p:txBody>
      </p:sp>
      <p:sp>
        <p:nvSpPr>
          <p:cNvPr id="3" name="Platshållare för innehåll 2"/>
          <p:cNvSpPr>
            <a:spLocks noGrp="1"/>
          </p:cNvSpPr>
          <p:nvPr>
            <p:ph idx="1"/>
          </p:nvPr>
        </p:nvSpPr>
        <p:spPr/>
        <p:txBody>
          <a:bodyPr/>
          <a:lstStyle/>
          <a:p>
            <a:pPr marL="0" indent="0">
              <a:buNone/>
            </a:pPr>
            <a:r>
              <a:rPr lang="sv-SE" dirty="0" smtClean="0"/>
              <a:t>Vilka är de </a:t>
            </a:r>
            <a:r>
              <a:rPr lang="sv-SE" sz="4000" dirty="0" smtClean="0"/>
              <a:t>tre etiska modeller </a:t>
            </a:r>
            <a:r>
              <a:rPr lang="sv-SE" dirty="0" smtClean="0"/>
              <a:t>vi jobbade med i 8:an?</a:t>
            </a:r>
            <a:endParaRPr lang="sv-SE" dirty="0"/>
          </a:p>
        </p:txBody>
      </p:sp>
    </p:spTree>
    <p:extLst>
      <p:ext uri="{BB962C8B-B14F-4D97-AF65-F5344CB8AC3E}">
        <p14:creationId xmlns:p14="http://schemas.microsoft.com/office/powerpoint/2010/main" val="347683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dirty="0" smtClean="0"/>
              <a:t>Pliktetik</a:t>
            </a:r>
            <a:endParaRPr lang="sv-SE" dirty="0"/>
          </a:p>
        </p:txBody>
      </p:sp>
      <p:sp>
        <p:nvSpPr>
          <p:cNvPr id="3" name="Platshållare för innehåll 2"/>
          <p:cNvSpPr>
            <a:spLocks noGrp="1"/>
          </p:cNvSpPr>
          <p:nvPr>
            <p:ph idx="1"/>
          </p:nvPr>
        </p:nvSpPr>
        <p:spPr/>
        <p:txBody>
          <a:bodyPr/>
          <a:lstStyle/>
          <a:p>
            <a:r>
              <a:rPr lang="sv-SE" dirty="0"/>
              <a:t>U</a:t>
            </a:r>
            <a:r>
              <a:rPr lang="sv-SE" dirty="0" smtClean="0"/>
              <a:t>tgår </a:t>
            </a:r>
            <a:r>
              <a:rPr lang="sv-SE" dirty="0"/>
              <a:t>från att regler och plikter kan hjälpa en människa att leva moraliskt rätt. </a:t>
            </a:r>
            <a:endParaRPr lang="sv-SE" dirty="0" smtClean="0"/>
          </a:p>
          <a:p>
            <a:r>
              <a:rPr lang="sv-SE" dirty="0" smtClean="0"/>
              <a:t>Du </a:t>
            </a:r>
            <a:r>
              <a:rPr lang="sv-SE" dirty="0"/>
              <a:t>ska inte </a:t>
            </a:r>
            <a:r>
              <a:rPr lang="sv-SE" dirty="0" smtClean="0"/>
              <a:t>döda. Du ska inte stjäla. Du ska inte vara </a:t>
            </a:r>
            <a:r>
              <a:rPr lang="sv-SE" dirty="0" err="1" smtClean="0"/>
              <a:t>vara</a:t>
            </a:r>
            <a:r>
              <a:rPr lang="sv-SE" dirty="0" smtClean="0"/>
              <a:t> otrogen. Exempel på regler </a:t>
            </a:r>
            <a:r>
              <a:rPr lang="sv-SE" dirty="0"/>
              <a:t>som finns i många religioner. </a:t>
            </a:r>
          </a:p>
          <a:p>
            <a:r>
              <a:rPr lang="sv-SE" dirty="0" smtClean="0"/>
              <a:t>En </a:t>
            </a:r>
            <a:r>
              <a:rPr lang="sv-SE" dirty="0"/>
              <a:t>plikt är något som man bör göra, t ex hjälpa gamla och sjuka människor – ifrågasätts inte, utan är självklar för många</a:t>
            </a:r>
          </a:p>
        </p:txBody>
      </p:sp>
    </p:spTree>
    <p:extLst>
      <p:ext uri="{BB962C8B-B14F-4D97-AF65-F5344CB8AC3E}">
        <p14:creationId xmlns:p14="http://schemas.microsoft.com/office/powerpoint/2010/main" val="4162972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140553"/>
          </a:xfrm>
        </p:spPr>
        <p:txBody>
          <a:bodyPr/>
          <a:lstStyle/>
          <a:p>
            <a:pPr algn="ctr"/>
            <a:r>
              <a:rPr lang="sv-SE" dirty="0" smtClean="0"/>
              <a:t>Konsekvensetik</a:t>
            </a:r>
            <a:endParaRPr lang="sv-SE" dirty="0"/>
          </a:p>
        </p:txBody>
      </p:sp>
      <p:sp>
        <p:nvSpPr>
          <p:cNvPr id="3" name="Platshållare för innehåll 2"/>
          <p:cNvSpPr>
            <a:spLocks noGrp="1"/>
          </p:cNvSpPr>
          <p:nvPr>
            <p:ph idx="1"/>
          </p:nvPr>
        </p:nvSpPr>
        <p:spPr>
          <a:xfrm>
            <a:off x="1024128" y="1970468"/>
            <a:ext cx="9720073" cy="4338892"/>
          </a:xfrm>
        </p:spPr>
        <p:txBody>
          <a:bodyPr/>
          <a:lstStyle/>
          <a:p>
            <a:r>
              <a:rPr lang="sv-SE" dirty="0"/>
              <a:t>B</a:t>
            </a:r>
            <a:r>
              <a:rPr lang="sv-SE" dirty="0" smtClean="0"/>
              <a:t>ygger </a:t>
            </a:r>
            <a:r>
              <a:rPr lang="sv-SE" dirty="0"/>
              <a:t>på att det är konsekvenserna av en handling som avgör om det är moraliskt </a:t>
            </a:r>
            <a:r>
              <a:rPr lang="sv-SE" dirty="0" smtClean="0"/>
              <a:t>rätt.</a:t>
            </a:r>
          </a:p>
          <a:p>
            <a:r>
              <a:rPr lang="sv-SE" dirty="0"/>
              <a:t>V</a:t>
            </a:r>
            <a:r>
              <a:rPr lang="sv-SE" dirty="0" smtClean="0"/>
              <a:t>ad </a:t>
            </a:r>
            <a:r>
              <a:rPr lang="sv-SE" dirty="0"/>
              <a:t>blir följderna av att du väljer det ena eller det andra</a:t>
            </a:r>
            <a:r>
              <a:rPr lang="sv-SE" dirty="0" smtClean="0"/>
              <a:t>?</a:t>
            </a:r>
          </a:p>
          <a:p>
            <a:r>
              <a:rPr lang="sv-SE" dirty="0" smtClean="0"/>
              <a:t>Den handling som får det mest positiva resultatet är den rätta. </a:t>
            </a:r>
            <a:endParaRPr lang="sv-SE" dirty="0"/>
          </a:p>
        </p:txBody>
      </p:sp>
    </p:spTree>
    <p:extLst>
      <p:ext uri="{BB962C8B-B14F-4D97-AF65-F5344CB8AC3E}">
        <p14:creationId xmlns:p14="http://schemas.microsoft.com/office/powerpoint/2010/main" val="1896001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243584"/>
          </a:xfrm>
        </p:spPr>
        <p:txBody>
          <a:bodyPr>
            <a:normAutofit/>
          </a:bodyPr>
          <a:lstStyle/>
          <a:p>
            <a:pPr algn="ctr"/>
            <a:r>
              <a:rPr lang="sv-SE" dirty="0" smtClean="0"/>
              <a:t>Sinnelagsetik</a:t>
            </a:r>
            <a:endParaRPr lang="sv-SE" dirty="0"/>
          </a:p>
        </p:txBody>
      </p:sp>
      <p:sp>
        <p:nvSpPr>
          <p:cNvPr id="3" name="Platshållare för innehåll 2"/>
          <p:cNvSpPr>
            <a:spLocks noGrp="1"/>
          </p:cNvSpPr>
          <p:nvPr>
            <p:ph idx="1"/>
          </p:nvPr>
        </p:nvSpPr>
        <p:spPr>
          <a:xfrm>
            <a:off x="1024128" y="2021983"/>
            <a:ext cx="9720073" cy="4287377"/>
          </a:xfrm>
        </p:spPr>
        <p:txBody>
          <a:bodyPr/>
          <a:lstStyle/>
          <a:p>
            <a:r>
              <a:rPr lang="sv-SE" dirty="0" smtClean="0"/>
              <a:t>Sinnelag = tankesätt </a:t>
            </a:r>
          </a:p>
          <a:p>
            <a:pPr marL="0" indent="0">
              <a:buNone/>
            </a:pPr>
            <a:r>
              <a:rPr lang="sv-SE" dirty="0" smtClean="0"/>
              <a:t>Min </a:t>
            </a:r>
            <a:r>
              <a:rPr lang="sv-SE" dirty="0"/>
              <a:t>tanke med handlingen avgör om den är god och rätt – jag vill att det ska bli bra. </a:t>
            </a:r>
          </a:p>
        </p:txBody>
      </p:sp>
    </p:spTree>
    <p:extLst>
      <p:ext uri="{BB962C8B-B14F-4D97-AF65-F5344CB8AC3E}">
        <p14:creationId xmlns:p14="http://schemas.microsoft.com/office/powerpoint/2010/main" val="3963338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24128" y="585216"/>
            <a:ext cx="9720072" cy="1359494"/>
          </a:xfrm>
        </p:spPr>
        <p:txBody>
          <a:bodyPr/>
          <a:lstStyle/>
          <a:p>
            <a:pPr algn="ctr"/>
            <a:r>
              <a:rPr lang="sv-SE" dirty="0" smtClean="0"/>
              <a:t>Vilken sorts etik?? </a:t>
            </a:r>
            <a:endParaRPr lang="sv-SE" dirty="0"/>
          </a:p>
        </p:txBody>
      </p:sp>
      <p:sp>
        <p:nvSpPr>
          <p:cNvPr id="3" name="Platshållare för innehåll 2"/>
          <p:cNvSpPr>
            <a:spLocks noGrp="1"/>
          </p:cNvSpPr>
          <p:nvPr>
            <p:ph idx="1"/>
          </p:nvPr>
        </p:nvSpPr>
        <p:spPr>
          <a:xfrm>
            <a:off x="1024128" y="2112135"/>
            <a:ext cx="9720073" cy="4158589"/>
          </a:xfrm>
        </p:spPr>
        <p:txBody>
          <a:bodyPr/>
          <a:lstStyle/>
          <a:p>
            <a:r>
              <a:rPr lang="sv-SE" dirty="0" smtClean="0"/>
              <a:t>En tysk filosof vid namn Immanuel Kant svarade på frågan ”Hur ska vi handla i svåra valsituationer” såhär: </a:t>
            </a:r>
          </a:p>
          <a:p>
            <a:endParaRPr lang="sv-SE" dirty="0"/>
          </a:p>
          <a:p>
            <a:pPr marL="0" indent="0">
              <a:buNone/>
            </a:pPr>
            <a:r>
              <a:rPr lang="sv-SE" b="1" dirty="0" smtClean="0"/>
              <a:t>Handla alltid så att ditt agerande kan upphöjas till allmän lag</a:t>
            </a:r>
          </a:p>
          <a:p>
            <a:pPr marL="0" indent="0">
              <a:buNone/>
            </a:pPr>
            <a:endParaRPr lang="sv-SE" dirty="0"/>
          </a:p>
          <a:p>
            <a:pPr marL="0" indent="0">
              <a:buNone/>
            </a:pPr>
            <a:r>
              <a:rPr lang="sv-SE" dirty="0" smtClean="0"/>
              <a:t>Vilken sorts etik?</a:t>
            </a:r>
            <a:endParaRPr lang="sv-SE" dirty="0"/>
          </a:p>
        </p:txBody>
      </p:sp>
    </p:spTree>
    <p:extLst>
      <p:ext uri="{BB962C8B-B14F-4D97-AF65-F5344CB8AC3E}">
        <p14:creationId xmlns:p14="http://schemas.microsoft.com/office/powerpoint/2010/main" val="42295325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293</TotalTime>
  <Words>491</Words>
  <Application>Microsoft Office PowerPoint</Application>
  <PresentationFormat>Bredbild</PresentationFormat>
  <Paragraphs>57</Paragraphs>
  <Slides>15</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Tw Cen MT</vt:lpstr>
      <vt:lpstr>Tw Cen MT Condensed</vt:lpstr>
      <vt:lpstr>Wingdings 3</vt:lpstr>
      <vt:lpstr>Integral</vt:lpstr>
      <vt:lpstr>ETIK</vt:lpstr>
      <vt:lpstr>Vad minns jag? </vt:lpstr>
      <vt:lpstr>Moral</vt:lpstr>
      <vt:lpstr>etik</vt:lpstr>
      <vt:lpstr>etiska teorier (modeller) </vt:lpstr>
      <vt:lpstr>Pliktetik</vt:lpstr>
      <vt:lpstr>Konsekvensetik</vt:lpstr>
      <vt:lpstr>Sinnelagsetik</vt:lpstr>
      <vt:lpstr>Vilken sorts etik?? </vt:lpstr>
      <vt:lpstr>Vilken sorts etik?</vt:lpstr>
      <vt:lpstr>Nu ska vi lära oss något nytt! =)</vt:lpstr>
      <vt:lpstr>Etisk beslutsplan </vt:lpstr>
      <vt:lpstr>Checklista</vt:lpstr>
      <vt:lpstr>PowerPoint-presentation</vt:lpstr>
      <vt:lpstr>PowerPoint-presentation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dc:title>
  <dc:creator>Emelie Sahlin</dc:creator>
  <cp:lastModifiedBy>Emelie Sahlin</cp:lastModifiedBy>
  <cp:revision>10</cp:revision>
  <cp:lastPrinted>2016-04-01T10:21:38Z</cp:lastPrinted>
  <dcterms:created xsi:type="dcterms:W3CDTF">2016-04-01T05:25:02Z</dcterms:created>
  <dcterms:modified xsi:type="dcterms:W3CDTF">2016-04-01T13:23:47Z</dcterms:modified>
</cp:coreProperties>
</file>