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56" r:id="rId7"/>
    <p:sldId id="257" r:id="rId8"/>
    <p:sldId id="258" r:id="rId9"/>
    <p:sldId id="259" r:id="rId10"/>
    <p:sldId id="260" r:id="rId11"/>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varScale="1">
        <p:scale>
          <a:sx n="70" d="100"/>
          <a:sy n="70" d="100"/>
        </p:scale>
        <p:origin x="13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2B67C797-0D20-44BF-84DF-3AD74371A5C4}" type="datetimeFigureOut">
              <a:rPr lang="sv-SE" smtClean="0"/>
              <a:t>2015-02-06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47506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B67C797-0D20-44BF-84DF-3AD74371A5C4}" type="datetimeFigureOut">
              <a:rPr lang="sv-SE" smtClean="0"/>
              <a:t>2015-02-06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370457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B67C797-0D20-44BF-84DF-3AD74371A5C4}" type="datetimeFigureOut">
              <a:rPr lang="sv-SE" smtClean="0"/>
              <a:t>2015-02-06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171574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B67C797-0D20-44BF-84DF-3AD74371A5C4}" type="datetimeFigureOut">
              <a:rPr lang="sv-SE" smtClean="0"/>
              <a:t>2015-02-06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343758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2B67C797-0D20-44BF-84DF-3AD74371A5C4}" type="datetimeFigureOut">
              <a:rPr lang="sv-SE" smtClean="0"/>
              <a:t>2015-02-06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173185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B67C797-0D20-44BF-84DF-3AD74371A5C4}" type="datetimeFigureOut">
              <a:rPr lang="sv-SE" smtClean="0"/>
              <a:t>2015-02-06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2896993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2B67C797-0D20-44BF-84DF-3AD74371A5C4}" type="datetimeFigureOut">
              <a:rPr lang="sv-SE" smtClean="0"/>
              <a:t>2015-02-06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190988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2B67C797-0D20-44BF-84DF-3AD74371A5C4}" type="datetimeFigureOut">
              <a:rPr lang="sv-SE" smtClean="0"/>
              <a:t>2015-02-06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276704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B67C797-0D20-44BF-84DF-3AD74371A5C4}" type="datetimeFigureOut">
              <a:rPr lang="sv-SE" smtClean="0"/>
              <a:t>2015-02-06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332031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2B67C797-0D20-44BF-84DF-3AD74371A5C4}" type="datetimeFigureOut">
              <a:rPr lang="sv-SE" smtClean="0"/>
              <a:t>2015-02-06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150986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2B67C797-0D20-44BF-84DF-3AD74371A5C4}" type="datetimeFigureOut">
              <a:rPr lang="sv-SE" smtClean="0"/>
              <a:t>2015-02-06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C849FC2-A1E4-4ADD-9BC0-DA4B37F70D8E}" type="slidenum">
              <a:rPr lang="sv-SE" smtClean="0"/>
              <a:t>‹#›</a:t>
            </a:fld>
            <a:endParaRPr lang="sv-SE"/>
          </a:p>
        </p:txBody>
      </p:sp>
    </p:spTree>
    <p:extLst>
      <p:ext uri="{BB962C8B-B14F-4D97-AF65-F5344CB8AC3E}">
        <p14:creationId xmlns:p14="http://schemas.microsoft.com/office/powerpoint/2010/main" val="294801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7C797-0D20-44BF-84DF-3AD74371A5C4}" type="datetimeFigureOut">
              <a:rPr lang="sv-SE" smtClean="0"/>
              <a:t>2015-02-06</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49FC2-A1E4-4ADD-9BC0-DA4B37F70D8E}" type="slidenum">
              <a:rPr lang="sv-SE" smtClean="0"/>
              <a:t>‹#›</a:t>
            </a:fld>
            <a:endParaRPr lang="sv-SE"/>
          </a:p>
        </p:txBody>
      </p:sp>
    </p:spTree>
    <p:extLst>
      <p:ext uri="{BB962C8B-B14F-4D97-AF65-F5344CB8AC3E}">
        <p14:creationId xmlns:p14="http://schemas.microsoft.com/office/powerpoint/2010/main" val="1520094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1268760"/>
            <a:ext cx="7772400" cy="1470025"/>
          </a:xfrm>
        </p:spPr>
        <p:txBody>
          <a:bodyPr/>
          <a:lstStyle/>
          <a:p>
            <a:r>
              <a:rPr lang="sv-SE" dirty="0" smtClean="0">
                <a:latin typeface="Lucida Handwriting" panose="03010101010101010101" pitchFamily="66" charset="0"/>
              </a:rPr>
              <a:t>Etik &amp; moral </a:t>
            </a:r>
            <a:endParaRPr lang="sv-SE" dirty="0">
              <a:latin typeface="Lucida Handwriting" panose="03010101010101010101" pitchFamily="66" charset="0"/>
            </a:endParaRPr>
          </a:p>
        </p:txBody>
      </p:sp>
      <p:sp>
        <p:nvSpPr>
          <p:cNvPr id="3" name="Underrubrik 2"/>
          <p:cNvSpPr>
            <a:spLocks noGrp="1"/>
          </p:cNvSpPr>
          <p:nvPr>
            <p:ph type="subTitle" idx="1"/>
          </p:nvPr>
        </p:nvSpPr>
        <p:spPr>
          <a:xfrm>
            <a:off x="1403648" y="3429000"/>
            <a:ext cx="6400800" cy="2376264"/>
          </a:xfrm>
        </p:spPr>
        <p:txBody>
          <a:bodyPr>
            <a:normAutofit fontScale="70000" lnSpcReduction="20000"/>
          </a:bodyPr>
          <a:lstStyle/>
          <a:p>
            <a:r>
              <a:rPr lang="sv-SE" b="1" dirty="0">
                <a:solidFill>
                  <a:schemeClr val="tx1"/>
                </a:solidFill>
              </a:rPr>
              <a:t>Etik</a:t>
            </a:r>
            <a:r>
              <a:rPr lang="sv-SE" dirty="0">
                <a:solidFill>
                  <a:schemeClr val="tx1"/>
                </a:solidFill>
              </a:rPr>
              <a:t> = beskriver vilka riktlinjer vi ska välja för hur vi ska handla, val vi ställs inför. När man funderar över skillnader i vad som anses vara rätt och fel sysslar man med etik. Etiken handlar med andra ord om hur vi tänker och resonerar kring moral. </a:t>
            </a:r>
            <a:endParaRPr lang="sv-SE" dirty="0" smtClean="0">
              <a:solidFill>
                <a:schemeClr val="tx1"/>
              </a:solidFill>
            </a:endParaRPr>
          </a:p>
          <a:p>
            <a:endParaRPr lang="sv-SE" dirty="0">
              <a:solidFill>
                <a:schemeClr val="tx1"/>
              </a:solidFill>
            </a:endParaRPr>
          </a:p>
          <a:p>
            <a:r>
              <a:rPr lang="sv-SE" b="1" dirty="0">
                <a:solidFill>
                  <a:schemeClr val="tx1"/>
                </a:solidFill>
              </a:rPr>
              <a:t>Moral</a:t>
            </a:r>
            <a:r>
              <a:rPr lang="sv-SE" dirty="0">
                <a:solidFill>
                  <a:schemeClr val="tx1"/>
                </a:solidFill>
              </a:rPr>
              <a:t> = beskriver de val vi väljer beroende på åsikter, uppfostran, kultur, religion osv. </a:t>
            </a:r>
          </a:p>
          <a:p>
            <a:endParaRPr lang="sv-SE" dirty="0"/>
          </a:p>
        </p:txBody>
      </p:sp>
    </p:spTree>
    <p:extLst>
      <p:ext uri="{BB962C8B-B14F-4D97-AF65-F5344CB8AC3E}">
        <p14:creationId xmlns:p14="http://schemas.microsoft.com/office/powerpoint/2010/main" val="3880529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620688"/>
            <a:ext cx="8229600" cy="5505475"/>
          </a:xfrm>
        </p:spPr>
        <p:txBody>
          <a:bodyPr/>
          <a:lstStyle/>
          <a:p>
            <a:pPr marL="0" indent="0" algn="ctr">
              <a:buNone/>
            </a:pPr>
            <a:r>
              <a:rPr lang="sv-SE" b="1" dirty="0"/>
              <a:t>Hur ska Lena göra? </a:t>
            </a:r>
            <a:endParaRPr lang="sv-SE" b="1" dirty="0" smtClean="0"/>
          </a:p>
          <a:p>
            <a:pPr marL="0" indent="0" algn="ctr">
              <a:buNone/>
            </a:pPr>
            <a:endParaRPr lang="sv-SE" b="1" dirty="0"/>
          </a:p>
          <a:p>
            <a:pPr>
              <a:buFont typeface="Wingdings" panose="05000000000000000000" pitchFamily="2" charset="2"/>
              <a:buChar char="Ø"/>
            </a:pPr>
            <a:r>
              <a:rPr lang="sv-SE" dirty="0"/>
              <a:t>Ska Lena berätta för sin kompis</a:t>
            </a:r>
            <a:r>
              <a:rPr lang="sv-SE" dirty="0" smtClean="0"/>
              <a:t>? Varför eller varför inte? </a:t>
            </a:r>
            <a:endParaRPr lang="sv-SE" dirty="0"/>
          </a:p>
          <a:p>
            <a:pPr>
              <a:buFont typeface="Wingdings" panose="05000000000000000000" pitchFamily="2" charset="2"/>
              <a:buChar char="Ø"/>
            </a:pPr>
            <a:r>
              <a:rPr lang="sv-SE" dirty="0"/>
              <a:t>Vilka konsekvenser kan uppstå om Lena berättar?</a:t>
            </a:r>
          </a:p>
          <a:p>
            <a:pPr marL="0" indent="0">
              <a:buNone/>
            </a:pPr>
            <a:endParaRPr lang="sv-SE" dirty="0" smtClean="0"/>
          </a:p>
          <a:p>
            <a:pPr marL="0" indent="0" algn="ctr">
              <a:buNone/>
            </a:pPr>
            <a:r>
              <a:rPr lang="sv-SE" dirty="0" smtClean="0"/>
              <a:t>Vilka </a:t>
            </a:r>
            <a:r>
              <a:rPr lang="sv-SE" dirty="0"/>
              <a:t>etiska modeller används i den här berättelsen? </a:t>
            </a:r>
          </a:p>
          <a:p>
            <a:pPr marL="0" indent="0">
              <a:buNone/>
            </a:pPr>
            <a:endParaRPr lang="sv-SE" dirty="0"/>
          </a:p>
        </p:txBody>
      </p:sp>
    </p:spTree>
    <p:extLst>
      <p:ext uri="{BB962C8B-B14F-4D97-AF65-F5344CB8AC3E}">
        <p14:creationId xmlns:p14="http://schemas.microsoft.com/office/powerpoint/2010/main" val="122918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dirty="0" smtClean="0">
                <a:latin typeface="Lucida Handwriting" panose="03010101010101010101" pitchFamily="66" charset="0"/>
              </a:rPr>
              <a:t>Etiska modeller </a:t>
            </a:r>
            <a:endParaRPr lang="sv-SE" sz="4000" dirty="0">
              <a:latin typeface="Lucida Handwriting" panose="03010101010101010101" pitchFamily="66" charset="0"/>
            </a:endParaRPr>
          </a:p>
        </p:txBody>
      </p:sp>
      <p:sp>
        <p:nvSpPr>
          <p:cNvPr id="3" name="Platshållare för innehåll 2"/>
          <p:cNvSpPr>
            <a:spLocks noGrp="1"/>
          </p:cNvSpPr>
          <p:nvPr>
            <p:ph idx="1"/>
          </p:nvPr>
        </p:nvSpPr>
        <p:spPr/>
        <p:txBody>
          <a:bodyPr/>
          <a:lstStyle/>
          <a:p>
            <a:r>
              <a:rPr lang="sv-SE" b="1" dirty="0"/>
              <a:t>Regeletik (pliktetik)</a:t>
            </a:r>
            <a:r>
              <a:rPr lang="sv-SE" dirty="0"/>
              <a:t> = utgår från att regler och plikter kan hjälpa en människa att leva moraliskt rätt. </a:t>
            </a:r>
            <a:r>
              <a:rPr lang="sv-SE" dirty="0" smtClean="0"/>
              <a:t>T.ex. </a:t>
            </a:r>
            <a:r>
              <a:rPr lang="sv-SE" dirty="0"/>
              <a:t>du ska inte döda </a:t>
            </a:r>
            <a:r>
              <a:rPr lang="sv-SE" dirty="0" smtClean="0"/>
              <a:t>eller </a:t>
            </a:r>
            <a:r>
              <a:rPr lang="sv-SE" dirty="0"/>
              <a:t>man inte ska vara </a:t>
            </a:r>
            <a:r>
              <a:rPr lang="sv-SE" dirty="0" smtClean="0"/>
              <a:t>otrogen, är regler som </a:t>
            </a:r>
            <a:r>
              <a:rPr lang="sv-SE" dirty="0"/>
              <a:t>finns i många </a:t>
            </a:r>
            <a:r>
              <a:rPr lang="sv-SE" dirty="0" smtClean="0"/>
              <a:t>religioner. </a:t>
            </a:r>
            <a:r>
              <a:rPr lang="sv-SE" dirty="0"/>
              <a:t>En plikt är något som man </a:t>
            </a:r>
            <a:r>
              <a:rPr lang="sv-SE" u="sng" dirty="0"/>
              <a:t>bör</a:t>
            </a:r>
            <a:r>
              <a:rPr lang="sv-SE" dirty="0"/>
              <a:t> </a:t>
            </a:r>
            <a:r>
              <a:rPr lang="sv-SE" dirty="0" smtClean="0"/>
              <a:t>göra, t.ex. </a:t>
            </a:r>
            <a:r>
              <a:rPr lang="sv-SE" dirty="0"/>
              <a:t>hjälpa gamla och sjuka människor – ifrågasätts inte, utan är självklar för många  </a:t>
            </a:r>
          </a:p>
          <a:p>
            <a:pPr marL="0" indent="0">
              <a:buNone/>
            </a:pPr>
            <a:endParaRPr lang="sv-SE" dirty="0"/>
          </a:p>
        </p:txBody>
      </p:sp>
    </p:spTree>
    <p:extLst>
      <p:ext uri="{BB962C8B-B14F-4D97-AF65-F5344CB8AC3E}">
        <p14:creationId xmlns:p14="http://schemas.microsoft.com/office/powerpoint/2010/main" val="1701952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620688"/>
            <a:ext cx="8229600" cy="5505475"/>
          </a:xfrm>
        </p:spPr>
        <p:txBody>
          <a:bodyPr/>
          <a:lstStyle/>
          <a:p>
            <a:r>
              <a:rPr lang="sv-SE" b="1" dirty="0"/>
              <a:t>Konsekvensetik</a:t>
            </a:r>
            <a:r>
              <a:rPr lang="sv-SE" dirty="0"/>
              <a:t> = bygger på att det är konsekvenserna av en handling som avgör om det är moraliskt rätt – vad blir följderna av att du väljer det ena eller det andra? </a:t>
            </a:r>
            <a:endParaRPr lang="sv-SE" dirty="0" smtClean="0"/>
          </a:p>
          <a:p>
            <a:pPr marL="0" indent="0">
              <a:buNone/>
            </a:pPr>
            <a:endParaRPr lang="sv-SE" dirty="0"/>
          </a:p>
          <a:p>
            <a:r>
              <a:rPr lang="sv-SE" b="1" dirty="0"/>
              <a:t>Sinnelagsetik</a:t>
            </a:r>
            <a:r>
              <a:rPr lang="sv-SE" dirty="0"/>
              <a:t> = min tanke med handlingen avgör om den är god och rätt – jag vill att det ska bli bra. Sinnelag betyder ungefär tänkesätt eller läggning </a:t>
            </a:r>
          </a:p>
          <a:p>
            <a:pPr marL="0" indent="0">
              <a:buNone/>
            </a:pPr>
            <a:endParaRPr lang="sv-SE" dirty="0"/>
          </a:p>
        </p:txBody>
      </p:sp>
    </p:spTree>
    <p:extLst>
      <p:ext uri="{BB962C8B-B14F-4D97-AF65-F5344CB8AC3E}">
        <p14:creationId xmlns:p14="http://schemas.microsoft.com/office/powerpoint/2010/main" val="3395377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548680"/>
            <a:ext cx="8229600" cy="5577483"/>
          </a:xfrm>
        </p:spPr>
        <p:txBody>
          <a:bodyPr/>
          <a:lstStyle/>
          <a:p>
            <a:r>
              <a:rPr lang="sv-SE" b="1" dirty="0" err="1" smtClean="0"/>
              <a:t>Dygdetik</a:t>
            </a:r>
            <a:r>
              <a:rPr lang="sv-SE" dirty="0" smtClean="0"/>
              <a:t> </a:t>
            </a:r>
            <a:r>
              <a:rPr lang="sv-SE" dirty="0"/>
              <a:t>= Aristoteles 300-talet f.Kr. – det som kan hjälpa människor till goda moraliska liv är dygder – en dygd är en egenskap som exempelvis mod, ärlighet eller uthållighet. En dygd är inte medfödd utan den är något man lär sig under livet </a:t>
            </a:r>
          </a:p>
          <a:p>
            <a:endParaRPr lang="sv-SE" dirty="0"/>
          </a:p>
          <a:p>
            <a:pPr marL="0" indent="0" algn="ctr">
              <a:buNone/>
            </a:pPr>
            <a:r>
              <a:rPr lang="sv-SE" dirty="0"/>
              <a:t>Ingen människa följer en och samma etiska modell hela tiden, utan växlar mellan olika modeller…</a:t>
            </a:r>
          </a:p>
          <a:p>
            <a:endParaRPr lang="sv-SE" dirty="0"/>
          </a:p>
        </p:txBody>
      </p:sp>
    </p:spTree>
    <p:extLst>
      <p:ext uri="{BB962C8B-B14F-4D97-AF65-F5344CB8AC3E}">
        <p14:creationId xmlns:p14="http://schemas.microsoft.com/office/powerpoint/2010/main" val="1405021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4000" dirty="0" smtClean="0"/>
              <a:t/>
            </a:r>
            <a:br>
              <a:rPr lang="sv-SE" sz="4000" dirty="0" smtClean="0"/>
            </a:br>
            <a:r>
              <a:rPr lang="sv-SE" sz="3600" dirty="0" smtClean="0">
                <a:latin typeface="Lucida Handwriting" panose="03010101010101010101" pitchFamily="66" charset="0"/>
              </a:rPr>
              <a:t>Vad </a:t>
            </a:r>
            <a:r>
              <a:rPr lang="sv-SE" sz="3600" dirty="0">
                <a:latin typeface="Lucida Handwriting" panose="03010101010101010101" pitchFamily="66" charset="0"/>
              </a:rPr>
              <a:t>händer när två regler krockar med varandra?</a:t>
            </a:r>
            <a:r>
              <a:rPr lang="sv-SE" sz="4000" dirty="0"/>
              <a:t> </a:t>
            </a:r>
            <a:r>
              <a:rPr lang="sv-SE" dirty="0"/>
              <a:t/>
            </a:r>
            <a:br>
              <a:rPr lang="sv-SE" dirty="0"/>
            </a:br>
            <a:endParaRPr lang="sv-SE" dirty="0"/>
          </a:p>
        </p:txBody>
      </p:sp>
      <p:sp>
        <p:nvSpPr>
          <p:cNvPr id="3" name="Platshållare för innehåll 2"/>
          <p:cNvSpPr>
            <a:spLocks noGrp="1"/>
          </p:cNvSpPr>
          <p:nvPr>
            <p:ph idx="1"/>
          </p:nvPr>
        </p:nvSpPr>
        <p:spPr>
          <a:xfrm>
            <a:off x="457200" y="1600200"/>
            <a:ext cx="8229600" cy="4997152"/>
          </a:xfrm>
        </p:spPr>
        <p:txBody>
          <a:bodyPr>
            <a:normAutofit fontScale="92500"/>
          </a:bodyPr>
          <a:lstStyle/>
          <a:p>
            <a:pPr marL="0" indent="0">
              <a:buNone/>
            </a:pPr>
            <a:r>
              <a:rPr lang="sv-SE" u="sng" dirty="0" smtClean="0"/>
              <a:t>Till </a:t>
            </a:r>
            <a:r>
              <a:rPr lang="sv-SE" u="sng" dirty="0"/>
              <a:t>exempel: </a:t>
            </a:r>
            <a:endParaRPr lang="sv-SE" u="sng" dirty="0" smtClean="0"/>
          </a:p>
          <a:p>
            <a:pPr marL="0" indent="0">
              <a:buNone/>
            </a:pPr>
            <a:endParaRPr lang="sv-SE" dirty="0"/>
          </a:p>
          <a:p>
            <a:r>
              <a:rPr lang="sv-SE" dirty="0"/>
              <a:t>Om du har bestämt dig för att aldrig stjäla, men att du också ska hjälpa dina föräldrar. Din mamma är svårt sjuk och du måste stjäla medicin, annars dör hon. Vad väljer du? Följer du </a:t>
            </a:r>
            <a:r>
              <a:rPr lang="sv-SE" dirty="0" smtClean="0"/>
              <a:t>regeln (pliktetik) </a:t>
            </a:r>
            <a:r>
              <a:rPr lang="sv-SE" dirty="0"/>
              <a:t>att aldrig </a:t>
            </a:r>
            <a:r>
              <a:rPr lang="sv-SE" dirty="0" smtClean="0"/>
              <a:t>stjäla? </a:t>
            </a:r>
            <a:r>
              <a:rPr lang="sv-SE" dirty="0"/>
              <a:t>Följer du sinnelagsetiken, dvs. att din handling är god för att du vill hjälpa din mamma? Eller följer du konsekvensetiken, dvs. att du tänker på konsekvenserna av att du stjäl? </a:t>
            </a:r>
          </a:p>
          <a:p>
            <a:endParaRPr lang="sv-SE" dirty="0"/>
          </a:p>
        </p:txBody>
      </p:sp>
    </p:spTree>
    <p:extLst>
      <p:ext uri="{BB962C8B-B14F-4D97-AF65-F5344CB8AC3E}">
        <p14:creationId xmlns:p14="http://schemas.microsoft.com/office/powerpoint/2010/main" val="1271391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latin typeface="Lucida Handwriting" panose="03010101010101010101" pitchFamily="66" charset="0"/>
              </a:rPr>
              <a:t>Etiska dilemman</a:t>
            </a:r>
            <a:endParaRPr lang="sv-SE" dirty="0">
              <a:latin typeface="Lucida Handwriting" panose="03010101010101010101" pitchFamily="66" charset="0"/>
            </a:endParaRPr>
          </a:p>
        </p:txBody>
      </p:sp>
    </p:spTree>
    <p:extLst>
      <p:ext uri="{BB962C8B-B14F-4D97-AF65-F5344CB8AC3E}">
        <p14:creationId xmlns:p14="http://schemas.microsoft.com/office/powerpoint/2010/main" val="834430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548680"/>
            <a:ext cx="8229600" cy="5577483"/>
          </a:xfrm>
        </p:spPr>
        <p:txBody>
          <a:bodyPr/>
          <a:lstStyle/>
          <a:p>
            <a:pPr marL="0" indent="0" algn="ctr">
              <a:buNone/>
            </a:pPr>
            <a:r>
              <a:rPr lang="sv-SE" b="1" dirty="0"/>
              <a:t>Etiskt dilemma 1: Johannas hamster</a:t>
            </a:r>
            <a:endParaRPr lang="sv-SE" dirty="0"/>
          </a:p>
          <a:p>
            <a:pPr marL="0" indent="0">
              <a:buNone/>
            </a:pPr>
            <a:endParaRPr lang="sv-SE" dirty="0" smtClean="0"/>
          </a:p>
          <a:p>
            <a:pPr marL="0" indent="0" algn="ctr">
              <a:buNone/>
            </a:pPr>
            <a:r>
              <a:rPr lang="sv-SE" dirty="0" smtClean="0"/>
              <a:t>Johannas </a:t>
            </a:r>
            <a:r>
              <a:rPr lang="sv-SE" dirty="0"/>
              <a:t>hamster har rymt och är försvunnen. Hennes kompis Lotta cyklar hem till henne för att hjälpa till att leta. När Lotta svänger runt gathörnet kommer något utfarande ur ett buskage, en hamster. Lotta försöker bromsa, men hinner inte stanna, hamstern är överkörd. Lotta inser att hon har hamnat i en hemsk situation och blir panikslagen. </a:t>
            </a:r>
          </a:p>
          <a:p>
            <a:endParaRPr lang="sv-SE" dirty="0"/>
          </a:p>
        </p:txBody>
      </p:sp>
    </p:spTree>
    <p:extLst>
      <p:ext uri="{BB962C8B-B14F-4D97-AF65-F5344CB8AC3E}">
        <p14:creationId xmlns:p14="http://schemas.microsoft.com/office/powerpoint/2010/main" val="921397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476672"/>
            <a:ext cx="8229600" cy="5649491"/>
          </a:xfrm>
        </p:spPr>
        <p:txBody>
          <a:bodyPr>
            <a:normAutofit lnSpcReduction="10000"/>
          </a:bodyPr>
          <a:lstStyle/>
          <a:p>
            <a:pPr marL="0" indent="0" algn="ctr">
              <a:buNone/>
            </a:pPr>
            <a:r>
              <a:rPr lang="sv-SE" b="1" dirty="0"/>
              <a:t>Hur ska Lotta göra</a:t>
            </a:r>
            <a:r>
              <a:rPr lang="sv-SE" b="1" dirty="0" smtClean="0"/>
              <a:t>?</a:t>
            </a:r>
          </a:p>
          <a:p>
            <a:pPr marL="0" indent="0">
              <a:buNone/>
            </a:pPr>
            <a:endParaRPr lang="sv-SE" b="1" dirty="0"/>
          </a:p>
          <a:p>
            <a:pPr>
              <a:buFont typeface="Wingdings" panose="05000000000000000000" pitchFamily="2" charset="2"/>
              <a:buChar char="Ø"/>
            </a:pPr>
            <a:r>
              <a:rPr lang="sv-SE" dirty="0" smtClean="0"/>
              <a:t>Ska </a:t>
            </a:r>
            <a:r>
              <a:rPr lang="sv-SE" dirty="0"/>
              <a:t>Lotta berätta för Johanna om olyckshändelsen? Johanna kanske blir arg och ledsen. </a:t>
            </a:r>
          </a:p>
          <a:p>
            <a:pPr>
              <a:buFont typeface="Wingdings" panose="05000000000000000000" pitchFamily="2" charset="2"/>
              <a:buChar char="Ø"/>
            </a:pPr>
            <a:r>
              <a:rPr lang="sv-SE" dirty="0" smtClean="0"/>
              <a:t>Ska </a:t>
            </a:r>
            <a:r>
              <a:rPr lang="sv-SE" dirty="0"/>
              <a:t>Lotta låtsas som om ingenting har hänt och hjälpa Johanna att leta? </a:t>
            </a:r>
            <a:endParaRPr lang="sv-SE" dirty="0" smtClean="0"/>
          </a:p>
          <a:p>
            <a:pPr>
              <a:buFont typeface="Wingdings" panose="05000000000000000000" pitchFamily="2" charset="2"/>
              <a:buChar char="Ø"/>
            </a:pPr>
            <a:r>
              <a:rPr lang="sv-SE" dirty="0" smtClean="0"/>
              <a:t>Andra alternativ? Vad tycker du?</a:t>
            </a:r>
            <a:endParaRPr lang="sv-SE" dirty="0"/>
          </a:p>
          <a:p>
            <a:pPr marL="0" indent="0">
              <a:buNone/>
            </a:pPr>
            <a:endParaRPr lang="sv-SE" dirty="0" smtClean="0"/>
          </a:p>
          <a:p>
            <a:pPr marL="0" indent="0" algn="ctr">
              <a:buNone/>
            </a:pPr>
            <a:r>
              <a:rPr lang="sv-SE" dirty="0" smtClean="0"/>
              <a:t>Vilka </a:t>
            </a:r>
            <a:r>
              <a:rPr lang="sv-SE" dirty="0"/>
              <a:t>etiska modeller används i den här berättelsen? </a:t>
            </a:r>
          </a:p>
        </p:txBody>
      </p:sp>
    </p:spTree>
    <p:extLst>
      <p:ext uri="{BB962C8B-B14F-4D97-AF65-F5344CB8AC3E}">
        <p14:creationId xmlns:p14="http://schemas.microsoft.com/office/powerpoint/2010/main" val="2528082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620688"/>
            <a:ext cx="8229600" cy="5505475"/>
          </a:xfrm>
        </p:spPr>
        <p:txBody>
          <a:bodyPr/>
          <a:lstStyle/>
          <a:p>
            <a:pPr marL="0" indent="0" algn="ctr">
              <a:buNone/>
            </a:pPr>
            <a:r>
              <a:rPr lang="sv-SE" b="1" dirty="0"/>
              <a:t>Etiskt dilemma 2: Lenas väninna</a:t>
            </a:r>
            <a:endParaRPr lang="sv-SE" dirty="0"/>
          </a:p>
          <a:p>
            <a:pPr marL="0" indent="0" algn="ctr">
              <a:buNone/>
            </a:pPr>
            <a:r>
              <a:rPr lang="sv-SE" dirty="0"/>
              <a:t>Igår såg Lena sin bästa väninnas pojkvän ute på stan. Han var inte ensam utan gick och höll om en annan tjej. Lena hajade till och lyckades hålla sig undan så att han inte såg och kände igen henne. </a:t>
            </a:r>
          </a:p>
          <a:p>
            <a:pPr marL="0" indent="0" algn="ctr">
              <a:buNone/>
            </a:pPr>
            <a:r>
              <a:rPr lang="sv-SE" dirty="0"/>
              <a:t>Lena vet att deras förhållande har varit stormigt, men allt verkar ha löst sig. ”Det känns jättebra nu, jag skulle inte kunna leva utan honom”, sa väninnan häromdagen.</a:t>
            </a:r>
          </a:p>
          <a:p>
            <a:endParaRPr lang="sv-SE" dirty="0"/>
          </a:p>
        </p:txBody>
      </p:sp>
    </p:spTree>
    <p:extLst>
      <p:ext uri="{BB962C8B-B14F-4D97-AF65-F5344CB8AC3E}">
        <p14:creationId xmlns:p14="http://schemas.microsoft.com/office/powerpoint/2010/main" val="4173356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588</Words>
  <Application>Microsoft Office PowerPoint</Application>
  <PresentationFormat>Bildspel på skärmen (4:3)</PresentationFormat>
  <Paragraphs>36</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Lucida Handwriting</vt:lpstr>
      <vt:lpstr>Wingdings</vt:lpstr>
      <vt:lpstr>Office-tema</vt:lpstr>
      <vt:lpstr>Etik &amp; moral </vt:lpstr>
      <vt:lpstr>Etiska modeller </vt:lpstr>
      <vt:lpstr>PowerPoint-presentation</vt:lpstr>
      <vt:lpstr>PowerPoint-presentation</vt:lpstr>
      <vt:lpstr> Vad händer när två regler krockar med varandra?  </vt:lpstr>
      <vt:lpstr>Etiska dilemman</vt:lpstr>
      <vt:lpstr>PowerPoint-presentation</vt:lpstr>
      <vt:lpstr>PowerPoint-presentation</vt:lpstr>
      <vt:lpstr>PowerPoint-presentation</vt:lpstr>
      <vt:lpstr>PowerPoint-presentation</vt:lpstr>
    </vt:vector>
  </TitlesOfParts>
  <Company>Sigtuna kommun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Etiska dilemman</dc:title>
  <dc:creator>Madeleine Olofsson</dc:creator>
  <cp:lastModifiedBy>Emelie Sahlin</cp:lastModifiedBy>
  <cp:revision>10</cp:revision>
  <cp:lastPrinted>2015-02-06T07:49:30Z</cp:lastPrinted>
  <dcterms:created xsi:type="dcterms:W3CDTF">2013-12-02T18:25:48Z</dcterms:created>
  <dcterms:modified xsi:type="dcterms:W3CDTF">2015-02-06T10:38:32Z</dcterms:modified>
</cp:coreProperties>
</file>