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656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08733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Hitler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24128" y="1493949"/>
            <a:ext cx="9720073" cy="4815411"/>
          </a:xfrm>
        </p:spPr>
        <p:txBody>
          <a:bodyPr/>
          <a:lstStyle/>
          <a:p>
            <a:r>
              <a:rPr lang="sv-SE" dirty="0" smtClean="0"/>
              <a:t>Hitlers viktigaste idéer</a:t>
            </a:r>
          </a:p>
          <a:p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Den orättvisa Versaillesfreden</a:t>
            </a: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Den ariska rasen var överlägsen och skulle härska över ”mindervärdiga” raser, t.ex. judar och slaver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Judarna hade organiserat en sammansvärjning mot Tyskland och kommunisterna var förrädare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Demokratin hade misslyckats, Tyskland behövde en stark ledare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42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6328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Hur mycket hade Hitler egentligen planerat när kriget bröt ut 1939?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24128" y="1854558"/>
            <a:ext cx="9720073" cy="44548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sv-S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Han ville skapa ett mäktigt Tyskland, både politiskt och militärt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Han ville skapa ett Stortyskland genom att erövra områden i andra länder där det bodde tyskar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Han ville skapa livsrum österut där det bodde slaver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81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66311"/>
          </a:xfrm>
        </p:spPr>
        <p:txBody>
          <a:bodyPr/>
          <a:lstStyle/>
          <a:p>
            <a:pPr algn="ctr"/>
            <a:r>
              <a:rPr lang="sv-SE" dirty="0" smtClean="0"/>
              <a:t>1936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24128" y="2034862"/>
            <a:ext cx="9720073" cy="4274498"/>
          </a:xfrm>
        </p:spPr>
        <p:txBody>
          <a:bodyPr/>
          <a:lstStyle/>
          <a:p>
            <a:r>
              <a:rPr lang="sv-SE" dirty="0" smtClean="0"/>
              <a:t>Tyskland marscherar in i Rhenlandet, efter det att man upprustat armén. </a:t>
            </a:r>
            <a:endParaRPr lang="sv-SE" dirty="0"/>
          </a:p>
          <a:p>
            <a:r>
              <a:rPr lang="sv-SE" dirty="0" smtClean="0"/>
              <a:t>Detta stred mot Versaillesfreden men varken Frankrike eller Storbritannien gjorde motstånd. </a:t>
            </a:r>
          </a:p>
          <a:p>
            <a:endParaRPr lang="sv-SE" dirty="0"/>
          </a:p>
          <a:p>
            <a:r>
              <a:rPr lang="sv-SE" dirty="0" smtClean="0"/>
              <a:t>1936 bildar Tyskland också en allians med Italien och Japan, Axelmakterna.</a:t>
            </a:r>
          </a:p>
          <a:p>
            <a:r>
              <a:rPr lang="sv-SE" dirty="0" smtClean="0"/>
              <a:t>Detta utvecklas sedan till en militärpakt. 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3832" y="4149527"/>
            <a:ext cx="3480515" cy="270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4128" y="417790"/>
            <a:ext cx="9720072" cy="1063280"/>
          </a:xfrm>
        </p:spPr>
        <p:txBody>
          <a:bodyPr/>
          <a:lstStyle/>
          <a:p>
            <a:pPr algn="ctr"/>
            <a:r>
              <a:rPr lang="sv-SE" dirty="0" smtClean="0"/>
              <a:t>1938-1939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24128" y="1609859"/>
            <a:ext cx="9720073" cy="4699501"/>
          </a:xfrm>
        </p:spPr>
        <p:txBody>
          <a:bodyPr/>
          <a:lstStyle/>
          <a:p>
            <a:r>
              <a:rPr lang="sv-SE" dirty="0" smtClean="0"/>
              <a:t>Hitler gör Österrike en del av Tyskland. </a:t>
            </a:r>
          </a:p>
          <a:p>
            <a:endParaRPr lang="sv-SE" dirty="0" smtClean="0"/>
          </a:p>
          <a:p>
            <a:r>
              <a:rPr lang="sv-SE" dirty="0" smtClean="0"/>
              <a:t>Hitler erövrar </a:t>
            </a:r>
            <a:r>
              <a:rPr lang="sv-SE" dirty="0" err="1" smtClean="0"/>
              <a:t>Sudetområdet</a:t>
            </a:r>
            <a:r>
              <a:rPr lang="sv-SE" dirty="0" smtClean="0"/>
              <a:t>, ett område i Tjeckoslovakien där det bor många tyskar.</a:t>
            </a:r>
            <a:endParaRPr lang="sv-SE" dirty="0"/>
          </a:p>
          <a:p>
            <a:r>
              <a:rPr lang="sv-SE" dirty="0" smtClean="0"/>
              <a:t>Tjeckoslovakien ber om hjälp – möte i september i München. Överenskommelsen är att Tyskland ska få Sudet – men inget mer!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168" y="3509292"/>
            <a:ext cx="4797024" cy="269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71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Mars 1939 – Hitler erövrar resten av Tjeckoslovakien. Därefter kräver Tyskland trafikförbindelse genom polska korridoren. Polen protesterar och Tyskland hotar med krig. </a:t>
            </a:r>
          </a:p>
          <a:p>
            <a:r>
              <a:rPr lang="sv-SE" dirty="0"/>
              <a:t>Västmakterna vaknar! Lovar Polen skydd vid angrepp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583" y="3858482"/>
            <a:ext cx="4092664" cy="265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29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86007"/>
          </a:xfrm>
        </p:spPr>
        <p:txBody>
          <a:bodyPr/>
          <a:lstStyle/>
          <a:p>
            <a:pPr algn="ctr"/>
            <a:r>
              <a:rPr lang="sv-SE" dirty="0" smtClean="0"/>
              <a:t>1939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24128" y="1571223"/>
            <a:ext cx="9720073" cy="4738137"/>
          </a:xfrm>
        </p:spPr>
        <p:txBody>
          <a:bodyPr/>
          <a:lstStyle/>
          <a:p>
            <a:r>
              <a:rPr lang="sv-SE" b="1" dirty="0" smtClean="0"/>
              <a:t>Molotov-Ribbentroppakten – 23 augusti 1939</a:t>
            </a:r>
          </a:p>
          <a:p>
            <a:endParaRPr lang="sv-SE" dirty="0"/>
          </a:p>
          <a:p>
            <a:r>
              <a:rPr lang="sv-SE" dirty="0" smtClean="0"/>
              <a:t>En allians mellan Tyskland och Sovjet. </a:t>
            </a:r>
          </a:p>
          <a:p>
            <a:r>
              <a:rPr lang="sv-SE" dirty="0" smtClean="0"/>
              <a:t>De lovar att inte angripa varandra om det skulle bli ett krig. </a:t>
            </a:r>
          </a:p>
          <a:p>
            <a:r>
              <a:rPr lang="sv-SE" dirty="0" smtClean="0"/>
              <a:t>Tyskland ville slippa strida på två fronter. </a:t>
            </a:r>
          </a:p>
          <a:p>
            <a:r>
              <a:rPr lang="sv-SE" dirty="0" smtClean="0"/>
              <a:t>Men: det ingen visste var att Tyskland och Sovjet i hemlighet hade bestämt sig för att dela upp Polen mellan sig. </a:t>
            </a:r>
          </a:p>
          <a:p>
            <a:endParaRPr lang="sv-SE" dirty="0"/>
          </a:p>
          <a:p>
            <a:r>
              <a:rPr lang="sv-SE" dirty="0" smtClean="0"/>
              <a:t>1 september bryter kriget ut….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8410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136</TotalTime>
  <Words>282</Words>
  <Application>Microsoft Office PowerPoint</Application>
  <PresentationFormat>Bredbild</PresentationFormat>
  <Paragraphs>35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Integral</vt:lpstr>
      <vt:lpstr>PowerPoint-presentation</vt:lpstr>
      <vt:lpstr>Hitler</vt:lpstr>
      <vt:lpstr>Hur mycket hade Hitler egentligen planerat när kriget bröt ut 1939?</vt:lpstr>
      <vt:lpstr>1936</vt:lpstr>
      <vt:lpstr>1938-1939</vt:lpstr>
      <vt:lpstr>PowerPoint-presentation</vt:lpstr>
      <vt:lpstr>1939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Emelie Sahlin</dc:creator>
  <cp:lastModifiedBy>Emelie Sahlin</cp:lastModifiedBy>
  <cp:revision>5</cp:revision>
  <dcterms:created xsi:type="dcterms:W3CDTF">2016-01-26T07:50:10Z</dcterms:created>
  <dcterms:modified xsi:type="dcterms:W3CDTF">2016-01-26T10:06:40Z</dcterms:modified>
</cp:coreProperties>
</file>