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58" r:id="rId9"/>
    <p:sldId id="259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12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1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76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5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Hållbar utveckling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677909" y="8712090"/>
            <a:ext cx="9813748" cy="153327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 descr="Bildresultat för hållbar utveck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61" y="4110618"/>
            <a:ext cx="3326296" cy="169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8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Uppgiften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Du ska skriva en argumenterade text kopplad till hållbar utveckling.</a:t>
            </a:r>
          </a:p>
          <a:p>
            <a:pPr marL="4572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Sök information och läs på ordentligt, endast från de källor som anges.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Bestäm dig för vilken åsikt du ska argumentera kring, för eller emot.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Följ svensklärarens mall för en argumenterande text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83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Under hem- och konsumentkunskapslektionerna har du fått en introduktion. </a:t>
            </a:r>
          </a:p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På svensklektionerna lär du dig att skriva en argumenterande text. </a:t>
            </a:r>
          </a:p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På SO-lektionerna diskuterar vi hållbarhet samt fortsätter att läsa på och arbeta på med texten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647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Kunskapskrav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Hem- och konsumentkunskap: </a:t>
            </a:r>
            <a:r>
              <a:rPr lang="sv-SE" dirty="0">
                <a:solidFill>
                  <a:schemeClr val="tx1"/>
                </a:solidFill>
              </a:rPr>
              <a:t>värdera val och handlingar i hemmet och som konsument samt utifrån perspektivet hållbar utveckling.</a:t>
            </a:r>
          </a:p>
          <a:p>
            <a:r>
              <a:rPr lang="sv-SE" dirty="0">
                <a:solidFill>
                  <a:schemeClr val="tx1"/>
                </a:solidFill>
              </a:rPr>
              <a:t>Eleven kan föra </a:t>
            </a:r>
            <a:r>
              <a:rPr lang="sv-SE" i="1" dirty="0">
                <a:solidFill>
                  <a:schemeClr val="tx1"/>
                </a:solidFill>
              </a:rPr>
              <a:t>enkla/ utvecklade/välutvecklade </a:t>
            </a:r>
            <a:r>
              <a:rPr lang="sv-SE" dirty="0">
                <a:solidFill>
                  <a:schemeClr val="tx1"/>
                </a:solidFill>
              </a:rPr>
              <a:t>resonemang kring konsekvenser av olika konsumtionsval och handlingar i hemmet utifrån frågor som rör en hållbar social, ekonomisk och ekologisk utveckling.</a:t>
            </a:r>
          </a:p>
          <a:p>
            <a:r>
              <a:rPr lang="sv-SE" b="1" dirty="0">
                <a:solidFill>
                  <a:schemeClr val="tx1"/>
                </a:solidFill>
              </a:rPr>
              <a:t>Geografi: resonera om hållbarhet: </a:t>
            </a:r>
            <a:r>
              <a:rPr lang="sv-SE" dirty="0">
                <a:solidFill>
                  <a:schemeClr val="tx1"/>
                </a:solidFill>
              </a:rPr>
              <a:t>Resonera om ekologiska, ekonomiska och sociala hållbarhetsfrågor och redogöra för </a:t>
            </a:r>
            <a:r>
              <a:rPr lang="sv-SE" i="1" dirty="0">
                <a:solidFill>
                  <a:schemeClr val="tx1"/>
                </a:solidFill>
              </a:rPr>
              <a:t>enkla/utvecklade/välutvecklade </a:t>
            </a:r>
            <a:r>
              <a:rPr lang="sv-SE" dirty="0">
                <a:solidFill>
                  <a:schemeClr val="tx1"/>
                </a:solidFill>
              </a:rPr>
              <a:t>och underbyggda förslag på lösningar där olika konsekvenser för människa, samhälle och natur vägs in.</a:t>
            </a:r>
          </a:p>
          <a:p>
            <a:r>
              <a:rPr lang="sv-SE" b="1" dirty="0">
                <a:solidFill>
                  <a:schemeClr val="tx1"/>
                </a:solidFill>
              </a:rPr>
              <a:t>Svenska: skriva en argumenterande text: </a:t>
            </a:r>
            <a:r>
              <a:rPr lang="sv-SE" dirty="0">
                <a:solidFill>
                  <a:schemeClr val="tx1"/>
                </a:solidFill>
              </a:rPr>
              <a:t>Skriva en text med </a:t>
            </a:r>
            <a:r>
              <a:rPr lang="sv-SE" i="1" dirty="0">
                <a:solidFill>
                  <a:schemeClr val="tx1"/>
                </a:solidFill>
              </a:rPr>
              <a:t>enkel/utvecklad/välutvecklad </a:t>
            </a:r>
            <a:r>
              <a:rPr lang="sv-SE" dirty="0">
                <a:solidFill>
                  <a:schemeClr val="tx1"/>
                </a:solidFill>
              </a:rPr>
              <a:t>språklig variation och textbindning och följa språkliga normer på ett </a:t>
            </a:r>
            <a:r>
              <a:rPr lang="sv-SE" i="1" dirty="0">
                <a:solidFill>
                  <a:schemeClr val="tx1"/>
                </a:solidFill>
              </a:rPr>
              <a:t>i huvudsak/fungerande/väl fungerande </a:t>
            </a:r>
            <a:r>
              <a:rPr lang="sv-SE" dirty="0">
                <a:solidFill>
                  <a:schemeClr val="tx1"/>
                </a:solidFill>
              </a:rPr>
              <a:t>sätt.</a:t>
            </a:r>
          </a:p>
          <a:p>
            <a:pPr marL="4572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770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Ämnen att välja på: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Kött</a:t>
            </a:r>
          </a:p>
          <a:p>
            <a:r>
              <a:rPr lang="sv-SE" dirty="0">
                <a:solidFill>
                  <a:schemeClr val="tx1"/>
                </a:solidFill>
              </a:rPr>
              <a:t>Palmolja</a:t>
            </a:r>
          </a:p>
          <a:p>
            <a:r>
              <a:rPr lang="sv-SE" dirty="0">
                <a:solidFill>
                  <a:schemeClr val="tx1"/>
                </a:solidFill>
              </a:rPr>
              <a:t>Jeans</a:t>
            </a:r>
          </a:p>
          <a:p>
            <a:r>
              <a:rPr lang="sv-SE" dirty="0">
                <a:solidFill>
                  <a:schemeClr val="tx1"/>
                </a:solidFill>
              </a:rPr>
              <a:t>Fisk</a:t>
            </a:r>
          </a:p>
          <a:p>
            <a:r>
              <a:rPr lang="sv-SE" dirty="0">
                <a:solidFill>
                  <a:schemeClr val="tx1"/>
                </a:solidFill>
              </a:rPr>
              <a:t>Ekologisk odling </a:t>
            </a:r>
          </a:p>
        </p:txBody>
      </p:sp>
    </p:spTree>
    <p:extLst>
      <p:ext uri="{BB962C8B-B14F-4D97-AF65-F5344CB8AC3E}">
        <p14:creationId xmlns:p14="http://schemas.microsoft.com/office/powerpoint/2010/main" val="39464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Vad är hållbar utveckling?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v-SE" i="1" dirty="0">
                <a:solidFill>
                  <a:schemeClr val="tx1"/>
                </a:solidFill>
              </a:rPr>
              <a:t>”en utveckling som tillfredsställer dagens behov utan att äventyra kommande generationers möjligheter att tillfredsställa sina behov”</a:t>
            </a:r>
          </a:p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(Ur </a:t>
            </a:r>
            <a:r>
              <a:rPr lang="sv-SE" dirty="0" err="1">
                <a:solidFill>
                  <a:schemeClr val="tx1"/>
                </a:solidFill>
              </a:rPr>
              <a:t>Bruntlandrapporten</a:t>
            </a:r>
            <a:r>
              <a:rPr lang="sv-SE" dirty="0">
                <a:solidFill>
                  <a:schemeClr val="tx1"/>
                </a:solidFill>
              </a:rPr>
              <a:t> 1987)</a:t>
            </a:r>
          </a:p>
          <a:p>
            <a:pPr marL="4572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Att komma ihåg:</a:t>
            </a:r>
          </a:p>
          <a:p>
            <a:pPr marL="45720" indent="0">
              <a:buNone/>
            </a:pPr>
            <a:r>
              <a:rPr lang="sv-SE" dirty="0">
                <a:solidFill>
                  <a:schemeClr val="tx1"/>
                </a:solidFill>
              </a:rPr>
              <a:t>Om vi gör av med för mycket naturresurser och belastar miljön på andra sätt kommer inte våra barn och barnbarn att få samma möjligheter som vi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67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ekologiskt hållbara utvecklingen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Idag använder vi för mycket av en stor del av jordens resurser. Många av resurserna kan eller hinner inte förnya sig utan dessa kommer förr eller senare att ta slut.</a:t>
            </a:r>
          </a:p>
          <a:p>
            <a:r>
              <a:rPr lang="sv-SE" dirty="0">
                <a:solidFill>
                  <a:schemeClr val="tx1"/>
                </a:solidFill>
              </a:rPr>
              <a:t>Hitta sätt där hela jordens befolkning har mat, vatten och andra grundläggande behov tillfredsställda utan att vi belastar jorden.</a:t>
            </a:r>
          </a:p>
          <a:p>
            <a:pPr marL="4572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173" y="4352925"/>
            <a:ext cx="303862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5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ekonomiskt hållbara utvecklingen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Handlar om hur vi ska kunna fortsätta producera, sälja och tjäna pengar på olika saker utan att jordens resurser tar slut SAMTIDIGT som det hänger ihop med ekologisk hållbar utveckling.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Ekonomisk hållbar utveckling kan också handla om vårt förhållande till pengar eftersom en ekonomiskt hållbar  utveckling handlar om att alla människor har pengar att köpa det de behöver.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En förutsättning för ekonomiskt hållbar utveckling är att minska och på sikt utrota fattigdomen i världen. </a:t>
            </a:r>
          </a:p>
          <a:p>
            <a:pPr marL="4572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908" y="4790562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socialt hållbara utvecklingen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Handlar om att vi människor ska må bra och att även framtida generationer också ska kunna må bra.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 För att nå en socialt hållbar utveckling måste människor leva i trygghet, fred och jämlikhet.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Våld, rasism, förtryck och orättvisor behöver minska för att vi och våra barn ska växa upp i en social trygghet.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707" y="4135901"/>
            <a:ext cx="3750732" cy="196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1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Ekologiskt, ekonomiskt och socialt- hållbar utveckling har tre viktiga delar som hör ihop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/>
              <a:t> </a:t>
            </a:r>
            <a:r>
              <a:rPr lang="sv-SE" dirty="0">
                <a:solidFill>
                  <a:schemeClr val="tx1"/>
                </a:solidFill>
              </a:rPr>
              <a:t>Alla nivåer i samhället behöver arbeta tillsammans för att kunna göra en hållbar utveckling möjlig. FN, regeringar och makthavare kan förändra genom lagar och regler.</a:t>
            </a:r>
          </a:p>
          <a:p>
            <a:pPr marL="4572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 MEN hållbar utveckling är också något som varje enskilt människa och varje enskilt hushåll påverkar. Vi gör det genom våra val i vardagen- vad vi väljer att äta, hur vi bor, vad vi gör på fritiden och hur vi behandlar varandra.</a:t>
            </a:r>
          </a:p>
        </p:txBody>
      </p:sp>
    </p:spTree>
    <p:extLst>
      <p:ext uri="{BB962C8B-B14F-4D97-AF65-F5344CB8AC3E}">
        <p14:creationId xmlns:p14="http://schemas.microsoft.com/office/powerpoint/2010/main" val="8071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26473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8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Vilket är ditt ekologiska fotavtryck?</a:t>
            </a:r>
          </a:p>
        </p:txBody>
      </p:sp>
      <p:pic>
        <p:nvPicPr>
          <p:cNvPr id="3074" name="Picture 2" descr="Bildresultat för hållbar utveckling milj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265" y="1777286"/>
            <a:ext cx="4481848" cy="41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5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146" y="1609859"/>
            <a:ext cx="4262908" cy="378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37553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586</Words>
  <Application>Microsoft Office PowerPoint</Application>
  <PresentationFormat>Bredbild</PresentationFormat>
  <Paragraphs>44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Grund</vt:lpstr>
      <vt:lpstr>Hållbar utveckling</vt:lpstr>
      <vt:lpstr>Vad är hållbar utveckling?</vt:lpstr>
      <vt:lpstr>Den ekologiskt hållbara utvecklingen</vt:lpstr>
      <vt:lpstr>Den ekonomiskt hållbara utvecklingen</vt:lpstr>
      <vt:lpstr>Den socialt hållbara utvecklingen</vt:lpstr>
      <vt:lpstr>Ekologiskt, ekonomiskt och socialt- hållbar utveckling har tre viktiga delar som hör ihop</vt:lpstr>
      <vt:lpstr>PowerPoint-presentation</vt:lpstr>
      <vt:lpstr>   Vilket är ditt ekologiska fotavtryck?</vt:lpstr>
      <vt:lpstr>PowerPoint-presentation</vt:lpstr>
      <vt:lpstr>Uppgiften</vt:lpstr>
      <vt:lpstr>PowerPoint-presentation</vt:lpstr>
      <vt:lpstr>Kunskapskrav</vt:lpstr>
      <vt:lpstr>Ämnen att välja på: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 utveckling</dc:title>
  <dc:creator>Christina Pettersson</dc:creator>
  <cp:lastModifiedBy>Emelie Sahlin</cp:lastModifiedBy>
  <cp:revision>24</cp:revision>
  <dcterms:created xsi:type="dcterms:W3CDTF">2016-09-13T12:40:08Z</dcterms:created>
  <dcterms:modified xsi:type="dcterms:W3CDTF">2018-03-09T07:48:19Z</dcterms:modified>
</cp:coreProperties>
</file>