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islam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87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Gud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24128" y="1957589"/>
            <a:ext cx="9720073" cy="43517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Allah är det arabiska ordet för Gud.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Allah är den ende guden (monoteism)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Alla beskrivs i Koranen som till exempel den barmhärtige förbarmaren, den rättvise, den generöse, den vise och de förlåtande.</a:t>
            </a:r>
          </a:p>
          <a:p>
            <a:pPr>
              <a:buFont typeface="Wingdings" panose="05000000000000000000" pitchFamily="2" charset="2"/>
              <a:buChar char="q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147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01916"/>
          </a:xfrm>
        </p:spPr>
        <p:txBody>
          <a:bodyPr/>
          <a:lstStyle/>
          <a:p>
            <a:r>
              <a:rPr lang="sv-SE" dirty="0" smtClean="0"/>
              <a:t>människan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24128" y="1687132"/>
            <a:ext cx="9720073" cy="46222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Människan är Guds ställföreträdare på jorden.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Gud har skapat människan god och människan kan skilja mellan gott och ont.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Om människan gör fel kan man be om förlåtelse.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Gud är barmhärtig och förlåter gärna. </a:t>
            </a:r>
          </a:p>
          <a:p>
            <a:pPr>
              <a:buFont typeface="Wingdings" panose="05000000000000000000" pitchFamily="2" charset="2"/>
              <a:buChar char="q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65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53432"/>
          </a:xfrm>
        </p:spPr>
        <p:txBody>
          <a:bodyPr/>
          <a:lstStyle/>
          <a:p>
            <a:r>
              <a:rPr lang="sv-SE" dirty="0" smtClean="0"/>
              <a:t>Profeter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24128" y="1738648"/>
            <a:ext cx="9720073" cy="45707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Adam anses vara den första profeten.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Andra profeter är till exempel Noa, Abraham, Jakob, Mose, Johannes Döparen och Jesus.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Jesus, den näst sista profeten, föddes av en jungfru men var inte Guds son. Jesus var en profet men dog inte på korset. Till himlen togs han upp levande.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Abraham fick ta emot en bok av Gud, liksom Jesus fick ta emot Evangeliet.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Den siste profeten är Mohammed. Han fick en kopia av den himmelske Koranen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8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79190"/>
          </a:xfrm>
        </p:spPr>
        <p:txBody>
          <a:bodyPr/>
          <a:lstStyle/>
          <a:p>
            <a:r>
              <a:rPr lang="sv-SE" dirty="0" smtClean="0"/>
              <a:t>De fem pelarna – grunden inom läran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24128" y="1893194"/>
            <a:ext cx="9720073" cy="4416166"/>
          </a:xfrm>
        </p:spPr>
        <p:txBody>
          <a:bodyPr/>
          <a:lstStyle/>
          <a:p>
            <a:r>
              <a:rPr lang="sv-SE" dirty="0" smtClean="0"/>
              <a:t>Alla muslimer tror och lever inte exakt likadant men alla försöker följa de fem plikterna. Muhammed kallade dessa plikter fem pelare som bär upp islam. </a:t>
            </a:r>
          </a:p>
          <a:p>
            <a:r>
              <a:rPr lang="sv-SE" b="1" dirty="0" smtClean="0"/>
              <a:t>Trosbekännelsen – </a:t>
            </a:r>
            <a:r>
              <a:rPr lang="sv-SE" b="1" dirty="0" err="1" smtClean="0"/>
              <a:t>Shahada</a:t>
            </a:r>
            <a:r>
              <a:rPr lang="sv-SE" b="1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”Det finns ingen gud utom Gud. Mohammed är hans sändebud”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Läses ofta, bland annat i böner och under gudstjänster</a:t>
            </a:r>
          </a:p>
          <a:p>
            <a:pPr>
              <a:buFont typeface="Wingdings" panose="05000000000000000000" pitchFamily="2" charset="2"/>
              <a:buChar char="q"/>
            </a:pPr>
            <a:endParaRPr lang="sv-SE" dirty="0"/>
          </a:p>
          <a:p>
            <a:pPr marL="0" indent="0">
              <a:buNone/>
            </a:pPr>
            <a:r>
              <a:rPr lang="sv-SE" b="1" dirty="0" smtClean="0"/>
              <a:t>Bönen - Salat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En muslim bör be fem gånger per dygn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Under bönen ska man vara vänd mot Mecka</a:t>
            </a:r>
          </a:p>
          <a:p>
            <a:pPr>
              <a:buFont typeface="Wingdings" panose="05000000000000000000" pitchFamily="2" charset="2"/>
              <a:buChar char="q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91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4485"/>
          </a:xfrm>
        </p:spPr>
        <p:txBody>
          <a:bodyPr>
            <a:normAutofit fontScale="90000"/>
          </a:bodyPr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24128" y="862885"/>
            <a:ext cx="9720073" cy="5808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 smtClean="0"/>
              <a:t>Allmosan - </a:t>
            </a:r>
            <a:r>
              <a:rPr lang="sv-SE" b="1" dirty="0" err="1" smtClean="0"/>
              <a:t>Zakat</a:t>
            </a:r>
            <a:endParaRPr lang="sv-SE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Den som behöver hjälp ska hjälpas.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2,5 % av inkomsten ska ges som allmosa. Ges ofta vid fastans slut. </a:t>
            </a:r>
          </a:p>
          <a:p>
            <a:pPr>
              <a:buFont typeface="Wingdings" panose="05000000000000000000" pitchFamily="2" charset="2"/>
              <a:buChar char="q"/>
            </a:pPr>
            <a:endParaRPr lang="sv-SE" dirty="0"/>
          </a:p>
          <a:p>
            <a:pPr marL="0" indent="0">
              <a:buNone/>
            </a:pPr>
            <a:r>
              <a:rPr lang="sv-SE" b="1" dirty="0" smtClean="0"/>
              <a:t>Fastan - </a:t>
            </a:r>
            <a:r>
              <a:rPr lang="sv-SE" b="1" dirty="0" err="1" smtClean="0"/>
              <a:t>Sawn</a:t>
            </a:r>
            <a:endParaRPr lang="sv-SE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Ramadan är fastemånaden och då avstår vuxna, friska muslimer från mat och dryck när det är ljust.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Ramadan var den månaden Mohammed spenderade i grottan och fick kallelsen att bli Guds profet. </a:t>
            </a:r>
          </a:p>
          <a:p>
            <a:pPr>
              <a:buFont typeface="Wingdings" panose="05000000000000000000" pitchFamily="2" charset="2"/>
              <a:buChar char="q"/>
            </a:pPr>
            <a:endParaRPr lang="sv-SE" dirty="0"/>
          </a:p>
          <a:p>
            <a:pPr marL="0" indent="0">
              <a:buNone/>
            </a:pPr>
            <a:r>
              <a:rPr lang="sv-SE" b="1" dirty="0" smtClean="0"/>
              <a:t>Vallfärden - </a:t>
            </a:r>
            <a:r>
              <a:rPr lang="sv-SE" b="1" dirty="0" err="1" smtClean="0"/>
              <a:t>Hajj</a:t>
            </a:r>
            <a:endParaRPr lang="sv-SE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Varje muslim, som kan, bör minst en gång i livet vallfärda till Mecka.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Väl där bär alla likadana vita dräkter och utför ritualer med mycket gamla anor.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En person som vallfärdar kallas pilgrim </a:t>
            </a:r>
            <a:endParaRPr lang="sv-SE" dirty="0"/>
          </a:p>
          <a:p>
            <a:pPr>
              <a:buFont typeface="Wingdings" panose="05000000000000000000" pitchFamily="2" charset="2"/>
              <a:buChar char="q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4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0243"/>
          </a:xfrm>
        </p:spPr>
        <p:txBody>
          <a:bodyPr>
            <a:normAutofit fontScale="90000"/>
          </a:bodyPr>
          <a:lstStyle/>
          <a:p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89" y="108329"/>
            <a:ext cx="5400172" cy="404241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83" y="4346418"/>
            <a:ext cx="11430000" cy="20288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880" y="108329"/>
            <a:ext cx="3030863" cy="40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</TotalTime>
  <Words>352</Words>
  <Application>Microsoft Office PowerPoint</Application>
  <PresentationFormat>Bredbild</PresentationFormat>
  <Paragraphs>37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Tw Cen MT</vt:lpstr>
      <vt:lpstr>Tw Cen MT Condensed</vt:lpstr>
      <vt:lpstr>Wingdings</vt:lpstr>
      <vt:lpstr>Wingdings 3</vt:lpstr>
      <vt:lpstr>Integral</vt:lpstr>
      <vt:lpstr>islam</vt:lpstr>
      <vt:lpstr>Gud</vt:lpstr>
      <vt:lpstr>människan</vt:lpstr>
      <vt:lpstr>Profeter</vt:lpstr>
      <vt:lpstr>De fem pelarna – grunden inom läran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creator>Emelie Sahlin</dc:creator>
  <cp:lastModifiedBy>Emelie Sahlin</cp:lastModifiedBy>
  <cp:revision>6</cp:revision>
  <dcterms:created xsi:type="dcterms:W3CDTF">2016-04-06T19:07:18Z</dcterms:created>
  <dcterms:modified xsi:type="dcterms:W3CDTF">2016-04-06T20:03:44Z</dcterms:modified>
</cp:coreProperties>
</file>